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78" r:id="rId20"/>
    <p:sldId id="279" r:id="rId21"/>
    <p:sldId id="280" r:id="rId22"/>
    <p:sldId id="273" r:id="rId23"/>
    <p:sldId id="274" r:id="rId24"/>
    <p:sldId id="276" r:id="rId25"/>
    <p:sldId id="275" r:id="rId26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7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4"/>
    <p:restoredTop sz="94628"/>
  </p:normalViewPr>
  <p:slideViewPr>
    <p:cSldViewPr snapToGrid="0">
      <p:cViewPr varScale="1">
        <p:scale>
          <a:sx n="136" d="100"/>
          <a:sy n="136" d="100"/>
        </p:scale>
        <p:origin x="1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krachtige opening en nieuwsgierigheid.</a:t>
            </a:r>
          </a:p>
          <a:p>
            <a:r>
              <a:t>Vertel kort dat leerlingen een echt ambacht gaan ontdekken.</a:t>
            </a:r>
          </a:p>
          <a:p>
            <a:r>
              <a:t>Vraag: wie heeft weleens gezien hoe natuursteen wordt bewerkt?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kort persoonlijk kennismaken.</a:t>
            </a:r>
          </a:p>
          <a:p>
            <a:r>
              <a:t>Vertel wie je bent, waar je werkt en wat jullie maken.</a:t>
            </a:r>
          </a:p>
          <a:p>
            <a:r>
              <a:t>Personaliseren: vervang de foto, drie tekstregels en eventueel het NOA-logo door eigen materiaal.</a:t>
            </a:r>
          </a:p>
          <a:p>
            <a:r>
              <a:t>Houd dit onderdeel kort.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voorkennis ophalen voordat je uitleg geeft.</a:t>
            </a:r>
          </a:p>
          <a:p>
            <a:r>
              <a:t>Laat meerdere leerlingen reageren.</a:t>
            </a:r>
          </a:p>
          <a:p>
            <a:r>
              <a:t>Vraag door op woorden als zagen, polijsten, plaatsen en ontwerpen.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laten zien hoe breed het vak is.</a:t>
            </a:r>
          </a:p>
          <a:p>
            <a:r>
              <a:t>Noem ook keukenbladen, vloeren, trappen en monumenten.</a:t>
            </a:r>
          </a:p>
          <a:p>
            <a:r>
              <a:t>Vraag: waar hebben jullie thuis of onderweg natuursteen gezien?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vier herkenbare steensoorten introduceren.</a:t>
            </a:r>
          </a:p>
          <a:p>
            <a:r>
              <a:t>Benoem alleen de namen en zichtbare verschillen.</a:t>
            </a:r>
          </a:p>
          <a:p>
            <a:r>
              <a:t>Pak daarna de fysieke monsters erbij.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actief laten onderzoeken.</a:t>
            </a:r>
          </a:p>
          <a:p>
            <a:r>
              <a:t>Laat veilige, handzame monsters doorgeven.</a:t>
            </a:r>
          </a:p>
          <a:p>
            <a:r>
              <a:t>Vraag naar kleur, structuur, glans, gewicht en voorkeur.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gerichte kijkopdracht vóór de video.</a:t>
            </a:r>
          </a:p>
          <a:p>
            <a:r>
              <a:t>Lees de drie vragen kort door.</a:t>
            </a:r>
          </a:p>
          <a:p>
            <a:r>
              <a:t>Vraag leerlingen om na de video één ding te noemen dat opviel.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video afspelen zonder visuele afleiding.</a:t>
            </a:r>
          </a:p>
          <a:p>
            <a:r>
              <a:t>Personaliseren: vervang de grote foto door het definitieve videobestand.</a:t>
            </a:r>
          </a:p>
          <a:p>
            <a:r>
              <a:t>Bij technische problemen: ga door met steenmonsters en vragen.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de video kort nabespreken.</a:t>
            </a:r>
          </a:p>
          <a:p>
            <a:r>
              <a:t>Haal dezelfde drie kijkvragen terug.</a:t>
            </a:r>
          </a:p>
          <a:p>
            <a:r>
              <a:t>Laat enkele leerlingen reageren en houd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overgang van ruwe plaat naar eindproduct.</a:t>
            </a:r>
          </a:p>
          <a:p>
            <a:r>
              <a:t>Vertel dat ieder eindproduct begint met materiaalkeuze en inmeten.</a:t>
            </a:r>
          </a:p>
          <a:p>
            <a:r>
              <a:t>Vraag: wat zou je uit deze plaat kunnen maken?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het eindresultaat laten spreken.</a:t>
            </a:r>
          </a:p>
          <a:p>
            <a:r>
              <a:t>Wijs op maatwerk, afwerking en precisie.</a:t>
            </a:r>
          </a:p>
          <a:p>
            <a:r>
              <a:t>Vraag: welke onderdelen zijn hier van natuursteen?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het proces in grote lijnen uitleggen.</a:t>
            </a:r>
          </a:p>
          <a:p>
            <a:r>
              <a:t>Loop van inmeten naar plaatsen.</a:t>
            </a:r>
          </a:p>
          <a:p>
            <a:r>
              <a:t>Vraag: bij welke stappen moet je volgens jullie heel precies werken?</a:t>
            </a:r>
          </a:p>
          <a:p>
            <a:r>
              <a:t>Gebruik eigen projectfoto’s in je verhaal als dat helpt.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laten zien waar aandacht en precisie verschil maken.</a:t>
            </a:r>
          </a:p>
          <a:p>
            <a:r>
              <a:t>Vertel kort wat op de foto gebeurt.</a:t>
            </a:r>
          </a:p>
          <a:p>
            <a:r>
              <a:t>Koppel dit aan een eigen ervaring of bijzonder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ruimte voor een kort projectverhaal.</a:t>
            </a:r>
          </a:p>
          <a:p>
            <a:r>
              <a:t>Vertel wat de opdracht was en waar het vakmanschap zat.</a:t>
            </a:r>
          </a:p>
          <a:p>
            <a:r>
              <a:t>Personaliseren: vervang deze foto door een eigen projectfoto. De titel kan blijven staan.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de breedte van het vak tonen.</a:t>
            </a:r>
          </a:p>
          <a:p>
            <a:r>
              <a:t>Noem kort verschillende typen opdrachten.</a:t>
            </a:r>
          </a:p>
          <a:p>
            <a:r>
              <a:t>Personaliseren: vervang één of meer foto’s door eigen projecten.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de fysieke, genummerde monsters centraal zetten.</a:t>
            </a:r>
          </a:p>
          <a:p>
            <a:r>
              <a:t>Leg de monsters 1 tot en met 4 zichtbaar neer.</a:t>
            </a:r>
          </a:p>
          <a:p>
            <a:r>
              <a:t>Er staan bewust geen steensoorten op deze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vergelijken en stemmen.</a:t>
            </a:r>
          </a:p>
          <a:p>
            <a:r>
              <a:t>Laat per vraag vingers of handen opsteken.</a:t>
            </a:r>
          </a:p>
          <a:p>
            <a:r>
              <a:t>Vertel na elke keuze kort vanuit je vakkennis.</a:t>
            </a:r>
          </a:p>
          <a:p>
            <a:r>
              <a:t>Er hoeft niet altijd één goed antwoord te zijn.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FDA32-2DA5-9BDC-BE48-5061F24CB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E25AC-244D-688E-7CCF-38FB7F848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78B4C-A630-E072-BD42-8AEF67112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vergelijken en stemmen.</a:t>
            </a:r>
          </a:p>
          <a:p>
            <a:r>
              <a:t>Laat per vraag vingers of handen opsteken.</a:t>
            </a:r>
          </a:p>
          <a:p>
            <a:r>
              <a:t>Vertel na elke keuze kort vanuit je vakkennis.</a:t>
            </a:r>
          </a:p>
          <a:p>
            <a:r>
              <a:t>Er hoeft niet altijd één goed antwoord te zijn.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304C5-AC75-48EE-4E29-31CC73CACC1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5137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DB7C-5ABE-B2A2-6E33-1E487A3B7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936EE-46A9-B033-0C56-AB0111990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CF2046-3166-C939-CDE4-F00939677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vergelijken en stemmen.</a:t>
            </a:r>
          </a:p>
          <a:p>
            <a:r>
              <a:t>Laat per vraag vingers of handen opsteken.</a:t>
            </a:r>
          </a:p>
          <a:p>
            <a:r>
              <a:t>Vertel na elke keuze kort vanuit je vakkennis.</a:t>
            </a:r>
          </a:p>
          <a:p>
            <a:r>
              <a:t>Er hoeft niet altijd één goed antwoord te zijn.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8F2E5-DC06-7C19-0C4C-069DB5B49AA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0523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5DBF7-05A6-13E0-061A-69506590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F6868-987D-8348-BE2C-222C523F7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DB08C-0386-8A97-5865-F7937256B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vergelijken en stemmen.</a:t>
            </a:r>
          </a:p>
          <a:p>
            <a:r>
              <a:t>Laat per vraag vingers of handen opsteken.</a:t>
            </a:r>
          </a:p>
          <a:p>
            <a:r>
              <a:t>Vertel na elke keuze kort vanuit je vakkennis.</a:t>
            </a:r>
          </a:p>
          <a:p>
            <a:r>
              <a:t>Er hoeft niet altijd één goed antwoord te zijn.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44085-2B97-43D7-46A2-B56BE84856B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8317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203-0443-E58C-EE1D-35BC90B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2AF19-AD18-0EBB-08DE-4562DF957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E231A8-AE2B-7763-E608-08CA243C4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vergelijken en stemmen.</a:t>
            </a:r>
          </a:p>
          <a:p>
            <a:r>
              <a:t>Laat per vraag vingers of handen opsteken.</a:t>
            </a:r>
          </a:p>
          <a:p>
            <a:r>
              <a:t>Vertel na elke keuze kort vanuit je vakkennis.</a:t>
            </a:r>
          </a:p>
          <a:p>
            <a:r>
              <a:t>Er hoeft niet altijd één goed antwoord te zijn.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3E3BD-F8C0-41AE-3436-B1076B407E1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0666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Doel: leerlingen laten herkennen wat bij hen past.</a:t>
            </a:r>
          </a:p>
          <a:p>
            <a:r>
              <a:t>Laat per vakje handen opsteken.</a:t>
            </a:r>
          </a:p>
          <a:p>
            <a:r>
              <a:t>Vertel welke eigenschappen jij in het werk belangrijk vindt.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Doel: de BBL-route </a:t>
            </a:r>
            <a:r>
              <a:rPr dirty="0" err="1"/>
              <a:t>eenvoudig</a:t>
            </a:r>
            <a:r>
              <a:rPr dirty="0"/>
              <a:t> </a:t>
            </a:r>
            <a:r>
              <a:rPr dirty="0" err="1"/>
              <a:t>uitleggen</a:t>
            </a:r>
            <a:r>
              <a:rPr dirty="0"/>
              <a:t>.</a:t>
            </a:r>
          </a:p>
          <a:p>
            <a:r>
              <a:rPr dirty="0"/>
              <a:t>Vier </a:t>
            </a:r>
            <a:r>
              <a:rPr dirty="0" err="1"/>
              <a:t>dagen</a:t>
            </a:r>
            <a:r>
              <a:rPr dirty="0"/>
              <a:t> </a:t>
            </a:r>
            <a:r>
              <a:rPr dirty="0" err="1"/>
              <a:t>werken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erkend</a:t>
            </a:r>
            <a:r>
              <a:rPr dirty="0"/>
              <a:t> </a:t>
            </a:r>
            <a:r>
              <a:rPr dirty="0" err="1"/>
              <a:t>leerbedrijf</a:t>
            </a:r>
            <a:r>
              <a:rPr dirty="0"/>
              <a:t>.</a:t>
            </a:r>
          </a:p>
          <a:p>
            <a:r>
              <a:rPr dirty="0" err="1"/>
              <a:t>Eén</a:t>
            </a:r>
            <a:r>
              <a:rPr dirty="0"/>
              <a:t> </a:t>
            </a:r>
            <a:r>
              <a:rPr dirty="0" err="1"/>
              <a:t>dag</a:t>
            </a:r>
            <a:r>
              <a:rPr dirty="0"/>
              <a:t> school. Je </a:t>
            </a:r>
            <a:r>
              <a:rPr dirty="0" err="1"/>
              <a:t>leert</a:t>
            </a:r>
            <a:r>
              <a:rPr dirty="0"/>
              <a:t> </a:t>
            </a:r>
            <a:r>
              <a:rPr dirty="0" err="1"/>
              <a:t>vooral</a:t>
            </a:r>
            <a:r>
              <a:rPr dirty="0"/>
              <a:t> in de </a:t>
            </a:r>
            <a:r>
              <a:rPr dirty="0" err="1"/>
              <a:t>praktijk</a:t>
            </a:r>
            <a:r>
              <a:rPr dirty="0"/>
              <a:t>.</a:t>
            </a:r>
          </a:p>
          <a:p>
            <a:r>
              <a:rPr dirty="0"/>
              <a:t>Bron: https://afbouwprofs.nl/opleiding-natuursteenbewerker/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Klik op </a:t>
            </a:r>
            <a:r>
              <a:rPr lang="nl-NL" dirty="0" err="1"/>
              <a:t>play</a:t>
            </a:r>
            <a:r>
              <a:rPr lang="nl-NL" dirty="0"/>
              <a:t>, of op het multimedia bord, om de video af te spelen.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86759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Doel: </a:t>
            </a:r>
            <a:r>
              <a:rPr dirty="0" err="1"/>
              <a:t>positief</a:t>
            </a:r>
            <a:r>
              <a:rPr dirty="0"/>
              <a:t> </a:t>
            </a:r>
            <a:r>
              <a:rPr dirty="0" err="1"/>
              <a:t>afronden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ruimte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.</a:t>
            </a:r>
          </a:p>
          <a:p>
            <a:r>
              <a:rPr dirty="0" err="1"/>
              <a:t>Vraag</a:t>
            </a:r>
            <a:r>
              <a:rPr dirty="0"/>
              <a:t> wat </a:t>
            </a:r>
            <a:r>
              <a:rPr dirty="0" err="1"/>
              <a:t>leerlingen</a:t>
            </a:r>
            <a:r>
              <a:rPr dirty="0"/>
              <a:t> het </a:t>
            </a:r>
            <a:r>
              <a:rPr dirty="0" err="1"/>
              <a:t>meest</a:t>
            </a:r>
            <a:r>
              <a:rPr dirty="0"/>
              <a:t> is </a:t>
            </a:r>
            <a:r>
              <a:rPr dirty="0" err="1"/>
              <a:t>bijgebleven</a:t>
            </a:r>
            <a:r>
              <a:rPr dirty="0"/>
              <a:t>.</a:t>
            </a:r>
          </a:p>
          <a:p>
            <a:r>
              <a:rPr dirty="0"/>
              <a:t>QR-code: </a:t>
            </a:r>
            <a:r>
              <a:rPr dirty="0" err="1"/>
              <a:t>Afbouwprofs</a:t>
            </a:r>
            <a:r>
              <a:rPr dirty="0"/>
              <a:t> </a:t>
            </a:r>
            <a:r>
              <a:rPr dirty="0" err="1"/>
              <a:t>opleiding</a:t>
            </a:r>
            <a:r>
              <a:rPr dirty="0"/>
              <a:t> </a:t>
            </a:r>
            <a:r>
              <a:rPr dirty="0" err="1"/>
              <a:t>Natuursteenbewerker</a:t>
            </a:r>
            <a:r>
              <a:rPr dirty="0"/>
              <a:t>.</a:t>
            </a:r>
          </a:p>
          <a:p>
            <a:r>
              <a:rPr dirty="0" err="1"/>
              <a:t>Personaliseren</a:t>
            </a:r>
            <a:r>
              <a:rPr dirty="0"/>
              <a:t>: </a:t>
            </a:r>
            <a:r>
              <a:rPr dirty="0" err="1"/>
              <a:t>vervang</a:t>
            </a:r>
            <a:r>
              <a:rPr dirty="0"/>
              <a:t> het NOA-logo door eigen </a:t>
            </a:r>
            <a:r>
              <a:rPr dirty="0" err="1"/>
              <a:t>bedrijfslogo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voeg</a:t>
            </a:r>
            <a:r>
              <a:rPr dirty="0"/>
              <a:t> </a:t>
            </a:r>
            <a:r>
              <a:rPr dirty="0" err="1"/>
              <a:t>desgewenst</a:t>
            </a:r>
            <a:r>
              <a:rPr dirty="0"/>
              <a:t> </a:t>
            </a:r>
            <a:r>
              <a:rPr dirty="0" err="1"/>
              <a:t>contactgegevens</a:t>
            </a:r>
            <a:r>
              <a:rPr dirty="0"/>
              <a:t> toe.</a:t>
            </a:r>
          </a:p>
          <a:p>
            <a:r>
              <a:rPr dirty="0"/>
              <a:t>Bron: https://afbouwprofs.nl/opleiding-natuursteenbewerker/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qdDRo6rPFzg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vPx6XFWnW0?feature=oembed" TargetMode="Externa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3E5A5A2-EDCA-4DAD-BB55-1F997316325D}"/>
              </a:ext>
            </a:extLst>
          </p:cNvPr>
          <p:cNvSpPr>
            <a:spLocks noGrp="1"/>
          </p:cNvSpPr>
          <p:nvPr/>
        </p:nvSpPr>
        <p:spPr>
          <a:xfrm>
            <a:off x="6629400" y="0"/>
            <a:ext cx="6191250" cy="6858000"/>
          </a:xfrm>
          <a:prstGeom prst="rect">
            <a:avLst/>
          </a:prstGeom>
          <a:solidFill>
            <a:srgbClr val="082E55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29FCD5C-4F13-4D99-B61C-BEE41D2CDA75}"/>
              </a:ext>
            </a:extLst>
          </p:cNvPr>
          <p:cNvSpPr>
            <a:spLocks noGrp="1"/>
          </p:cNvSpPr>
          <p:nvPr/>
        </p:nvSpPr>
        <p:spPr>
          <a:xfrm>
            <a:off x="7085657" y="1066800"/>
            <a:ext cx="4584259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MOOI WERK</a:t>
            </a:r>
          </a:p>
          <a:p>
            <a: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MET KARAKTER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F9128821-BDC2-40C7-A3E0-D49B24DBCE61}"/>
              </a:ext>
            </a:extLst>
          </p:cNvPr>
          <p:cNvSpPr>
            <a:spLocks noGrp="1"/>
          </p:cNvSpPr>
          <p:nvPr/>
        </p:nvSpPr>
        <p:spPr>
          <a:xfrm>
            <a:off x="7184302" y="3343275"/>
            <a:ext cx="1428750" cy="85725"/>
          </a:xfrm>
          <a:prstGeom prst="roundRect">
            <a:avLst>
              <a:gd name="adj" fmla="val 44444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B6D3E8F-C3E8-4C18-A380-78291421A131}"/>
              </a:ext>
            </a:extLst>
          </p:cNvPr>
          <p:cNvSpPr>
            <a:spLocks noGrp="1"/>
          </p:cNvSpPr>
          <p:nvPr/>
        </p:nvSpPr>
        <p:spPr>
          <a:xfrm>
            <a:off x="7085657" y="3547261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Ontdek</a:t>
            </a:r>
            <a:r>
              <a:rPr sz="225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het </a:t>
            </a:r>
            <a:r>
              <a:rPr sz="225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vak</a:t>
            </a:r>
            <a:endParaRPr sz="2250" b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algn="l"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natuursteenbewerker</a:t>
            </a:r>
            <a:endParaRPr sz="2250" b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25561A1-EE84-9CB0-0010-7D8A83DAE9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4302" y="5407977"/>
            <a:ext cx="1381426" cy="47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3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55656E6-3285-461D-83DD-EB698145E711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54292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9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EVEN</a:t>
            </a:r>
          </a:p>
          <a:p>
            <a:pPr algn="l">
              <a:defRPr sz="39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VOORSTELLEN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89154141-6530-49F3-8B5E-16B4EFBB584D}"/>
              </a:ext>
            </a:extLst>
          </p:cNvPr>
          <p:cNvSpPr>
            <a:spLocks noGrp="1"/>
          </p:cNvSpPr>
          <p:nvPr/>
        </p:nvSpPr>
        <p:spPr>
          <a:xfrm>
            <a:off x="628650" y="2324100"/>
            <a:ext cx="1428750" cy="7620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0B537B2-F28B-4FE0-BF8F-4FF364A79A6A}"/>
              </a:ext>
            </a:extLst>
          </p:cNvPr>
          <p:cNvSpPr>
            <a:spLocks noGrp="1"/>
          </p:cNvSpPr>
          <p:nvPr/>
        </p:nvSpPr>
        <p:spPr>
          <a:xfrm>
            <a:off x="647700" y="2667000"/>
            <a:ext cx="5334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Ik ben natuursteenbewerker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8EDCD31-1E40-410A-BD8B-9F2679709ECC}"/>
              </a:ext>
            </a:extLst>
          </p:cNvPr>
          <p:cNvSpPr>
            <a:spLocks noGrp="1"/>
          </p:cNvSpPr>
          <p:nvPr/>
        </p:nvSpPr>
        <p:spPr>
          <a:xfrm>
            <a:off x="647700" y="3276600"/>
            <a:ext cx="5524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263B"/>
                </a:solidFill>
                <a:latin typeface="Arial"/>
                <a:ea typeface="Arial"/>
                <a:cs typeface="Arial"/>
              </a:rPr>
              <a:t>Ik werk bij een bedrijf in de regio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BF2FB6E-9693-4321-8105-B58B3225D270}"/>
              </a:ext>
            </a:extLst>
          </p:cNvPr>
          <p:cNvSpPr>
            <a:spLocks noGrp="1"/>
          </p:cNvSpPr>
          <p:nvPr/>
        </p:nvSpPr>
        <p:spPr>
          <a:xfrm>
            <a:off x="647700" y="3848100"/>
            <a:ext cx="5524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263B"/>
                </a:solidFill>
                <a:latin typeface="Arial"/>
                <a:ea typeface="Arial"/>
                <a:cs typeface="Arial"/>
              </a:rPr>
              <a:t>Wij maken werk dat jaren meegaat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47700" y="5569594"/>
            <a:ext cx="1428750" cy="65276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E7A2672-08BF-1228-FCDE-95FC0EA59E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-628044"/>
            <a:ext cx="5429250" cy="814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0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AA2DFEF-E12C-4A27-9186-F59EC98E2697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1066800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 DOET EEN</a:t>
            </a:r>
          </a:p>
          <a:p>
            <a:pPr algn="ctr"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NATUURSTEENBEWERKER?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C823E6C3-4C71-4BA8-8ABF-8EBF16BD1912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2286000" cy="952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3EA509D-DEC0-465C-8642-67ACCFBDF6BD}"/>
              </a:ext>
            </a:extLst>
          </p:cNvPr>
          <p:cNvSpPr>
            <a:spLocks noGrp="1"/>
          </p:cNvSpPr>
          <p:nvPr/>
        </p:nvSpPr>
        <p:spPr>
          <a:xfrm>
            <a:off x="3333750" y="4095750"/>
            <a:ext cx="5524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4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Wat denk jij?</a:t>
            </a:r>
          </a:p>
        </p:txBody>
      </p:sp>
    </p:spTree>
    <p:extLst>
      <p:ext uri="{BB962C8B-B14F-4D97-AF65-F5344CB8AC3E}">
        <p14:creationId xmlns:p14="http://schemas.microsoft.com/office/powerpoint/2010/main" val="156999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A1306B48-3D38-42FD-9ED4-F73A0498DE8E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Natuursteen is overal om je heen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3A9B2DB-B991-4288-86E6-3D2E8DB74021}"/>
              </a:ext>
            </a:extLst>
          </p:cNvPr>
          <p:cNvSpPr>
            <a:spLocks noGrp="1"/>
          </p:cNvSpPr>
          <p:nvPr/>
        </p:nvSpPr>
        <p:spPr>
          <a:xfrm>
            <a:off x="609600" y="962025"/>
            <a:ext cx="10001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73B73"/>
                </a:solidFill>
                <a:latin typeface="Arial"/>
                <a:ea typeface="Arial"/>
                <a:cs typeface="Arial"/>
              </a:rPr>
              <a:t>Waar heb jij vandaag al natuursteen gezien?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8275F2CC-48C7-499E-84AE-D902FDCB8A07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809750"/>
            <a:ext cx="2571750" cy="34290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96EE7D8E-1A22-4B4D-ABD2-A860D437C892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2571750" cy="571500"/>
          </a:xfrm>
          <a:prstGeom prst="rect">
            <a:avLst/>
          </a:prstGeom>
          <a:solidFill>
            <a:srgbClr val="082E55">
              <a:alpha val="86667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F951E19-E927-46B2-A971-57E81E0E4470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2571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BADKAMER</a:t>
            </a:r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09950" y="1809750"/>
            <a:ext cx="2571750" cy="34290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BE65A6D2-EFEC-42A3-B4BA-EDCBB49160D6}"/>
              </a:ext>
            </a:extLst>
          </p:cNvPr>
          <p:cNvSpPr>
            <a:spLocks noGrp="1"/>
          </p:cNvSpPr>
          <p:nvPr/>
        </p:nvSpPr>
        <p:spPr>
          <a:xfrm>
            <a:off x="3409950" y="4667250"/>
            <a:ext cx="2571750" cy="571500"/>
          </a:xfrm>
          <a:prstGeom prst="rect">
            <a:avLst/>
          </a:prstGeom>
          <a:solidFill>
            <a:srgbClr val="082E55">
              <a:alpha val="86667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57684B5-1D0B-4522-8F76-CACBE288631E}"/>
              </a:ext>
            </a:extLst>
          </p:cNvPr>
          <p:cNvSpPr>
            <a:spLocks noGrp="1"/>
          </p:cNvSpPr>
          <p:nvPr/>
        </p:nvSpPr>
        <p:spPr>
          <a:xfrm>
            <a:off x="3409950" y="4686300"/>
            <a:ext cx="2571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nl-NL" sz="17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WOONKAMER</a:t>
            </a:r>
            <a:endParaRPr sz="17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" name="Afbeelding 2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0300" y="1809750"/>
            <a:ext cx="2571750" cy="342900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E1C63F2F-ACAC-4E2A-B792-E90E45723263}"/>
              </a:ext>
            </a:extLst>
          </p:cNvPr>
          <p:cNvSpPr>
            <a:spLocks noGrp="1"/>
          </p:cNvSpPr>
          <p:nvPr/>
        </p:nvSpPr>
        <p:spPr>
          <a:xfrm>
            <a:off x="6210300" y="4667250"/>
            <a:ext cx="2571750" cy="571500"/>
          </a:xfrm>
          <a:prstGeom prst="rect">
            <a:avLst/>
          </a:prstGeom>
          <a:solidFill>
            <a:srgbClr val="082E55">
              <a:alpha val="86667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24F36AB-103E-4724-8AA8-449041992361}"/>
              </a:ext>
            </a:extLst>
          </p:cNvPr>
          <p:cNvSpPr>
            <a:spLocks noGrp="1"/>
          </p:cNvSpPr>
          <p:nvPr/>
        </p:nvSpPr>
        <p:spPr>
          <a:xfrm>
            <a:off x="6210300" y="4686300"/>
            <a:ext cx="2571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GEVEL</a:t>
            </a:r>
          </a:p>
        </p:txBody>
      </p:sp>
      <p:pic>
        <p:nvPicPr>
          <p:cNvPr id="28" name="Afbeelding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0650" y="1809750"/>
            <a:ext cx="2571750" cy="3429000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7D3DFAE4-D163-4ECE-BDCE-7009EA7350DA}"/>
              </a:ext>
            </a:extLst>
          </p:cNvPr>
          <p:cNvSpPr>
            <a:spLocks noGrp="1"/>
          </p:cNvSpPr>
          <p:nvPr/>
        </p:nvSpPr>
        <p:spPr>
          <a:xfrm>
            <a:off x="9010650" y="4667250"/>
            <a:ext cx="2571750" cy="571500"/>
          </a:xfrm>
          <a:prstGeom prst="rect">
            <a:avLst/>
          </a:prstGeom>
          <a:solidFill>
            <a:srgbClr val="082E55">
              <a:alpha val="86667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4618E210-E8EC-4825-9F55-BF7E9F71D25E}"/>
              </a:ext>
            </a:extLst>
          </p:cNvPr>
          <p:cNvSpPr>
            <a:spLocks noGrp="1"/>
          </p:cNvSpPr>
          <p:nvPr/>
        </p:nvSpPr>
        <p:spPr>
          <a:xfrm>
            <a:off x="9010650" y="4686300"/>
            <a:ext cx="2571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nl-NL" sz="17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BEGRAAFPLAATS</a:t>
            </a:r>
            <a:endParaRPr sz="17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065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2DD83451-16C4-4574-834C-BAA8C4252C1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7048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NIET ZOMAAR STEEN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C3428DF-ACFC-44D3-BE6E-188625853B1A}"/>
              </a:ext>
            </a:extLst>
          </p:cNvPr>
          <p:cNvSpPr>
            <a:spLocks noGrp="1"/>
          </p:cNvSpPr>
          <p:nvPr/>
        </p:nvSpPr>
        <p:spPr>
          <a:xfrm>
            <a:off x="628650" y="895350"/>
            <a:ext cx="7239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4C51C"/>
                </a:solidFill>
                <a:latin typeface="Arial"/>
                <a:ea typeface="Arial"/>
                <a:cs typeface="Arial"/>
              </a:rPr>
              <a:t>Elke steensoort ziet er anders uit</a:t>
            </a: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571625"/>
            <a:ext cx="2619375" cy="371475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49A81227-8172-4662-B39A-A51CAD5DC30B}"/>
              </a:ext>
            </a:extLst>
          </p:cNvPr>
          <p:cNvSpPr>
            <a:spLocks noGrp="1"/>
          </p:cNvSpPr>
          <p:nvPr/>
        </p:nvSpPr>
        <p:spPr>
          <a:xfrm>
            <a:off x="457200" y="54292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GRANIET</a:t>
            </a: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62325" y="1571625"/>
            <a:ext cx="2619375" cy="371475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B81A2365-EFF0-4CB4-945F-C18708482FDA}"/>
              </a:ext>
            </a:extLst>
          </p:cNvPr>
          <p:cNvSpPr>
            <a:spLocks noGrp="1"/>
          </p:cNvSpPr>
          <p:nvPr/>
        </p:nvSpPr>
        <p:spPr>
          <a:xfrm>
            <a:off x="3362325" y="54292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502"/>
          </a:bodyPr>
          <a:lstStyle/>
          <a:p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BELGISCH HARDSTEEN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67450" y="1571625"/>
            <a:ext cx="2619375" cy="371475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B8EB866D-2C8E-49A0-BF6B-CBFFC438652E}"/>
              </a:ext>
            </a:extLst>
          </p:cNvPr>
          <p:cNvSpPr>
            <a:spLocks noGrp="1"/>
          </p:cNvSpPr>
          <p:nvPr/>
        </p:nvSpPr>
        <p:spPr>
          <a:xfrm>
            <a:off x="6267450" y="54292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MARMER</a:t>
            </a:r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72575" y="1571625"/>
            <a:ext cx="2619375" cy="371475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F19D04E0-5447-4F29-AD21-72E71534BE94}"/>
              </a:ext>
            </a:extLst>
          </p:cNvPr>
          <p:cNvSpPr>
            <a:spLocks noGrp="1"/>
          </p:cNvSpPr>
          <p:nvPr/>
        </p:nvSpPr>
        <p:spPr>
          <a:xfrm>
            <a:off x="9172575" y="54292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KALKSTEEN</a:t>
            </a:r>
          </a:p>
        </p:txBody>
      </p:sp>
    </p:spTree>
    <p:extLst>
      <p:ext uri="{BB962C8B-B14F-4D97-AF65-F5344CB8AC3E}">
        <p14:creationId xmlns:p14="http://schemas.microsoft.com/office/powerpoint/2010/main" val="1747978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70641594-0E06-4A74-A194-656F079CB774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Kijken &amp; voelen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88684717-7C3C-4FCE-BA0D-4D9F553DDAE0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9A84155-964E-437E-A593-2F19226FBDC3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238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WAT ZIE JE?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566FB13-0FB4-4477-B936-397450C341DE}"/>
              </a:ext>
            </a:extLst>
          </p:cNvPr>
          <p:cNvSpPr>
            <a:spLocks noGrp="1"/>
          </p:cNvSpPr>
          <p:nvPr/>
        </p:nvSpPr>
        <p:spPr>
          <a:xfrm>
            <a:off x="4476750" y="1952625"/>
            <a:ext cx="3238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WAT VOEL JE?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C268BE8C-9948-45E3-9427-C8C80696AE8A}"/>
              </a:ext>
            </a:extLst>
          </p:cNvPr>
          <p:cNvSpPr>
            <a:spLocks noGrp="1"/>
          </p:cNvSpPr>
          <p:nvPr/>
        </p:nvSpPr>
        <p:spPr>
          <a:xfrm>
            <a:off x="8191500" y="1952625"/>
            <a:ext cx="3238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374"/>
          </a:bodyPr>
          <a:lstStyle/>
          <a:p>
            <a:pPr algn="l">
              <a:defRPr sz="30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DCFE137B-04CF-41CC-8622-CA8EA81ABDAC}"/>
              </a:ext>
            </a:extLst>
          </p:cNvPr>
          <p:cNvSpPr>
            <a:spLocks noGrp="1"/>
          </p:cNvSpPr>
          <p:nvPr/>
        </p:nvSpPr>
        <p:spPr>
          <a:xfrm>
            <a:off x="1432051" y="3357562"/>
            <a:ext cx="1047750" cy="1047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CFBBF992-1E33-41E1-98BA-5DD91671ED24}"/>
              </a:ext>
            </a:extLst>
          </p:cNvPr>
          <p:cNvSpPr>
            <a:spLocks noGrp="1"/>
          </p:cNvSpPr>
          <p:nvPr/>
        </p:nvSpPr>
        <p:spPr>
          <a:xfrm>
            <a:off x="5400675" y="3357562"/>
            <a:ext cx="1047750" cy="1047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619374EA-872C-4FAE-AE0E-4774AB67F315}"/>
              </a:ext>
            </a:extLst>
          </p:cNvPr>
          <p:cNvSpPr>
            <a:spLocks noGrp="1"/>
          </p:cNvSpPr>
          <p:nvPr/>
        </p:nvSpPr>
        <p:spPr>
          <a:xfrm>
            <a:off x="9247455" y="3357562"/>
            <a:ext cx="1047750" cy="1047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BB134E3-7DC2-4ADB-A8E4-14ABBB20EB88}"/>
              </a:ext>
            </a:extLst>
          </p:cNvPr>
          <p:cNvSpPr>
            <a:spLocks noGrp="1"/>
          </p:cNvSpPr>
          <p:nvPr/>
        </p:nvSpPr>
        <p:spPr>
          <a:xfrm>
            <a:off x="1384426" y="3557588"/>
            <a:ext cx="1143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KIJK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71602D1-823A-4A42-B739-D754A218D6B1}"/>
              </a:ext>
            </a:extLst>
          </p:cNvPr>
          <p:cNvSpPr>
            <a:spLocks noGrp="1"/>
          </p:cNvSpPr>
          <p:nvPr/>
        </p:nvSpPr>
        <p:spPr>
          <a:xfrm>
            <a:off x="5353050" y="3557588"/>
            <a:ext cx="1143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VOEL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FD0C514-5318-49CD-B3F3-CA1F39BCF0CE}"/>
              </a:ext>
            </a:extLst>
          </p:cNvPr>
          <p:cNvSpPr>
            <a:spLocks noGrp="1"/>
          </p:cNvSpPr>
          <p:nvPr/>
        </p:nvSpPr>
        <p:spPr>
          <a:xfrm>
            <a:off x="9199830" y="3539057"/>
            <a:ext cx="1143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KIES</a:t>
            </a:r>
          </a:p>
        </p:txBody>
      </p:sp>
    </p:spTree>
    <p:extLst>
      <p:ext uri="{BB962C8B-B14F-4D97-AF65-F5344CB8AC3E}">
        <p14:creationId xmlns:p14="http://schemas.microsoft.com/office/powerpoint/2010/main" val="10536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2B596DD4-BF1B-4DAB-B41D-6D673D686B0E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8096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KIJK MEE IN HET VAK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B3A8BF3-208B-4CB3-97E4-B4C643A5B7F2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6667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Let tijdens de video hierop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40DE120E-C84F-4E0F-A6FB-21DAB92EAC73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781050" cy="7810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C521B44-CC05-49A2-958C-4142B433584A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7810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45B83A8-AA85-48B9-A7CA-9B7FF39E8D60}"/>
              </a:ext>
            </a:extLst>
          </p:cNvPr>
          <p:cNvSpPr>
            <a:spLocks noGrp="1"/>
          </p:cNvSpPr>
          <p:nvPr/>
        </p:nvSpPr>
        <p:spPr>
          <a:xfrm>
            <a:off x="1809750" y="1714500"/>
            <a:ext cx="9048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Welke werkzaamheden zie je?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A83C4B9F-6F98-48B5-A763-7223D9D21BAB}"/>
              </a:ext>
            </a:extLst>
          </p:cNvPr>
          <p:cNvSpPr>
            <a:spLocks noGrp="1"/>
          </p:cNvSpPr>
          <p:nvPr/>
        </p:nvSpPr>
        <p:spPr>
          <a:xfrm>
            <a:off x="762000" y="3143250"/>
            <a:ext cx="781050" cy="7810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77C19BC-0D60-46CA-8A1F-D0ED1F9943FF}"/>
              </a:ext>
            </a:extLst>
          </p:cNvPr>
          <p:cNvSpPr>
            <a:spLocks noGrp="1"/>
          </p:cNvSpPr>
          <p:nvPr/>
        </p:nvSpPr>
        <p:spPr>
          <a:xfrm>
            <a:off x="762000" y="3143250"/>
            <a:ext cx="7810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1946AF3-7F29-4947-BB6B-D5DD067884C7}"/>
              </a:ext>
            </a:extLst>
          </p:cNvPr>
          <p:cNvSpPr>
            <a:spLocks noGrp="1"/>
          </p:cNvSpPr>
          <p:nvPr/>
        </p:nvSpPr>
        <p:spPr>
          <a:xfrm>
            <a:off x="1809750" y="3095625"/>
            <a:ext cx="9048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Welke machines zie je?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57E751A2-C3FB-4240-AADF-C654ED512F63}"/>
              </a:ext>
            </a:extLst>
          </p:cNvPr>
          <p:cNvSpPr>
            <a:spLocks noGrp="1"/>
          </p:cNvSpPr>
          <p:nvPr/>
        </p:nvSpPr>
        <p:spPr>
          <a:xfrm>
            <a:off x="762000" y="4524375"/>
            <a:ext cx="781050" cy="7810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1D63349-7541-4F54-8BF7-2B75E588F4C0}"/>
              </a:ext>
            </a:extLst>
          </p:cNvPr>
          <p:cNvSpPr>
            <a:spLocks noGrp="1"/>
          </p:cNvSpPr>
          <p:nvPr/>
        </p:nvSpPr>
        <p:spPr>
          <a:xfrm>
            <a:off x="762000" y="4524375"/>
            <a:ext cx="7810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D2C5DB2-4C8B-43BA-9C2A-2FAAF6929F7B}"/>
              </a:ext>
            </a:extLst>
          </p:cNvPr>
          <p:cNvSpPr>
            <a:spLocks noGrp="1"/>
          </p:cNvSpPr>
          <p:nvPr/>
        </p:nvSpPr>
        <p:spPr>
          <a:xfrm>
            <a:off x="1809750" y="4476750"/>
            <a:ext cx="9048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 lijkt jou leuk om te doen?</a:t>
            </a:r>
          </a:p>
        </p:txBody>
      </p:sp>
    </p:spTree>
    <p:extLst>
      <p:ext uri="{BB962C8B-B14F-4D97-AF65-F5344CB8AC3E}">
        <p14:creationId xmlns:p14="http://schemas.microsoft.com/office/powerpoint/2010/main" val="1812198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1125" y="523875"/>
            <a:ext cx="9429750" cy="581025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76B63203-1174-4458-A298-458EDF9F57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2E55">
              <a:alpha val="40000"/>
            </a:srgbClr>
          </a:solidFill>
          <a:ln w="0">
            <a:noFill/>
          </a:ln>
        </p:spPr>
        <p:txBody>
          <a:bodyPr/>
          <a:lstStyle/>
          <a:p>
            <a:endParaRPr lang="nl-NL" dirty="0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3340FAD7-1CB1-4B83-864E-67ED2C030404}"/>
              </a:ext>
            </a:extLst>
          </p:cNvPr>
          <p:cNvSpPr>
            <a:spLocks noGrp="1"/>
          </p:cNvSpPr>
          <p:nvPr/>
        </p:nvSpPr>
        <p:spPr>
          <a:xfrm>
            <a:off x="5219700" y="2476500"/>
            <a:ext cx="1752600" cy="1752600"/>
          </a:xfrm>
          <a:prstGeom prst="roundRect">
            <a:avLst>
              <a:gd name="adj" fmla="val 50000"/>
            </a:avLst>
          </a:prstGeom>
          <a:solidFill>
            <a:srgbClr val="FFFFFF">
              <a:alpha val="86667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688589A-B889-4108-A215-9A8966B0B1B7}"/>
              </a:ext>
            </a:extLst>
          </p:cNvPr>
          <p:cNvSpPr>
            <a:spLocks noGrp="1"/>
          </p:cNvSpPr>
          <p:nvPr/>
        </p:nvSpPr>
        <p:spPr>
          <a:xfrm>
            <a:off x="5305425" y="2552700"/>
            <a:ext cx="1638300" cy="1571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52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▶</a:t>
            </a:r>
          </a:p>
        </p:txBody>
      </p:sp>
      <p:pic>
        <p:nvPicPr>
          <p:cNvPr id="6" name="Onlinemedia 5" title="Katie ONTWERPT mooiste tafels van NATUURSTEEN">
            <a:hlinkClick r:id="" action="ppaction://media"/>
            <a:extLst>
              <a:ext uri="{FF2B5EF4-FFF2-40B4-BE49-F238E27FC236}">
                <a16:creationId xmlns:a16="http://schemas.microsoft.com/office/drawing/2014/main" id="{CDBB0503-FA34-085B-68AC-EBEA7AE65C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6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AB0C2408-2FF9-491E-B073-6651EC8C637B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Wat viel jou op?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1C3F931F-390C-4414-B69B-57D6DB9B7057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69E933E1-4440-452D-A0A6-B580AD458418}"/>
              </a:ext>
            </a:extLst>
          </p:cNvPr>
          <p:cNvSpPr>
            <a:spLocks noGrp="1"/>
          </p:cNvSpPr>
          <p:nvPr/>
        </p:nvSpPr>
        <p:spPr>
          <a:xfrm>
            <a:off x="952500" y="2190750"/>
            <a:ext cx="952500" cy="95250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D73C310-5F3A-4268-8E9A-EEDB6CAAB652}"/>
              </a:ext>
            </a:extLst>
          </p:cNvPr>
          <p:cNvSpPr>
            <a:spLocks noGrp="1"/>
          </p:cNvSpPr>
          <p:nvPr/>
        </p:nvSpPr>
        <p:spPr>
          <a:xfrm>
            <a:off x="952500" y="2190750"/>
            <a:ext cx="95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42DD208D-E7DF-4791-BA27-0FBE3440A93B}"/>
              </a:ext>
            </a:extLst>
          </p:cNvPr>
          <p:cNvSpPr>
            <a:spLocks noGrp="1"/>
          </p:cNvSpPr>
          <p:nvPr/>
        </p:nvSpPr>
        <p:spPr>
          <a:xfrm>
            <a:off x="571500" y="3333750"/>
            <a:ext cx="3429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WERKZAAMHEDEN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7F10AD4F-DA85-4129-95DC-42A3ABC41C7C}"/>
              </a:ext>
            </a:extLst>
          </p:cNvPr>
          <p:cNvSpPr>
            <a:spLocks noGrp="1"/>
          </p:cNvSpPr>
          <p:nvPr/>
        </p:nvSpPr>
        <p:spPr>
          <a:xfrm>
            <a:off x="4762500" y="2190750"/>
            <a:ext cx="952500" cy="95250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B723463-0CC8-432D-8046-1DDB156874FA}"/>
              </a:ext>
            </a:extLst>
          </p:cNvPr>
          <p:cNvSpPr>
            <a:spLocks noGrp="1"/>
          </p:cNvSpPr>
          <p:nvPr/>
        </p:nvSpPr>
        <p:spPr>
          <a:xfrm>
            <a:off x="4762500" y="2190750"/>
            <a:ext cx="95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D67C059-29EF-4AD7-890F-F271F2F5A9E2}"/>
              </a:ext>
            </a:extLst>
          </p:cNvPr>
          <p:cNvSpPr>
            <a:spLocks noGrp="1"/>
          </p:cNvSpPr>
          <p:nvPr/>
        </p:nvSpPr>
        <p:spPr>
          <a:xfrm>
            <a:off x="3892612" y="3333750"/>
            <a:ext cx="3429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MACHINES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605EDC10-602A-4D12-A07F-88FE1CBEE636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952500" cy="95250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676A5230-F3EB-4106-A472-B6B1A1AA15BE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95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21076B2A-6544-4ADF-A5BE-43C02114EB69}"/>
              </a:ext>
            </a:extLst>
          </p:cNvPr>
          <p:cNvSpPr>
            <a:spLocks noGrp="1"/>
          </p:cNvSpPr>
          <p:nvPr/>
        </p:nvSpPr>
        <p:spPr>
          <a:xfrm>
            <a:off x="8191500" y="3333750"/>
            <a:ext cx="3429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WAT LIJKT JOU LEUK?</a:t>
            </a:r>
          </a:p>
        </p:txBody>
      </p:sp>
    </p:spTree>
    <p:extLst>
      <p:ext uri="{BB962C8B-B14F-4D97-AF65-F5344CB8AC3E}">
        <p14:creationId xmlns:p14="http://schemas.microsoft.com/office/powerpoint/2010/main" val="836353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154B26FA-D542-B683-B392-0FACD44A69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230" y="-1454547"/>
            <a:ext cx="13716000" cy="9145613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A61E231-EC3D-40C9-958D-07E59F00E93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082E55">
              <a:alpha val="90196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725D147-8E67-4FE7-B443-A22A4E52EE8C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VAN PLAAT…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A87DF85C-8D14-48AF-88C5-4C943BB09A47}"/>
              </a:ext>
            </a:extLst>
          </p:cNvPr>
          <p:cNvSpPr>
            <a:spLocks noGrp="1"/>
          </p:cNvSpPr>
          <p:nvPr/>
        </p:nvSpPr>
        <p:spPr>
          <a:xfrm>
            <a:off x="628650" y="2762250"/>
            <a:ext cx="1428750" cy="85725"/>
          </a:xfrm>
          <a:prstGeom prst="roundRect">
            <a:avLst>
              <a:gd name="adj" fmla="val 44444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2C3D818-5625-480C-AD7A-7E1B3CE12BC4}"/>
              </a:ext>
            </a:extLst>
          </p:cNvPr>
          <p:cNvSpPr>
            <a:spLocks noGrp="1"/>
          </p:cNvSpPr>
          <p:nvPr/>
        </p:nvSpPr>
        <p:spPr>
          <a:xfrm>
            <a:off x="647700" y="3143250"/>
            <a:ext cx="4381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4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Hier begint het</a:t>
            </a:r>
          </a:p>
        </p:txBody>
      </p:sp>
    </p:spTree>
    <p:extLst>
      <p:ext uri="{BB962C8B-B14F-4D97-AF65-F5344CB8AC3E}">
        <p14:creationId xmlns:p14="http://schemas.microsoft.com/office/powerpoint/2010/main" val="566450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25E2192-D1A7-F0DE-EB14-E72CD9A87E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1193" y="-2100323"/>
            <a:ext cx="13437487" cy="8958324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9701434-D591-49D6-A79F-4EEF88AC2178}"/>
              </a:ext>
            </a:extLst>
          </p:cNvPr>
          <p:cNvSpPr>
            <a:spLocks noGrp="1"/>
          </p:cNvSpPr>
          <p:nvPr/>
        </p:nvSpPr>
        <p:spPr>
          <a:xfrm>
            <a:off x="5131468" y="-740599"/>
            <a:ext cx="6572250" cy="1809750"/>
          </a:xfrm>
          <a:prstGeom prst="rect">
            <a:avLst/>
          </a:prstGeom>
          <a:solidFill>
            <a:srgbClr val="082E55">
              <a:alpha val="90980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0A02BF0-BC5B-4DBC-839A-AE6659F6B84C}"/>
              </a:ext>
            </a:extLst>
          </p:cNvPr>
          <p:cNvSpPr>
            <a:spLocks noGrp="1"/>
          </p:cNvSpPr>
          <p:nvPr/>
        </p:nvSpPr>
        <p:spPr>
          <a:xfrm>
            <a:off x="5243763" y="-619125"/>
            <a:ext cx="5810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…NAAR EINDPRODUCT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751E349-82A8-4516-ACBD-7560801446D9}"/>
              </a:ext>
            </a:extLst>
          </p:cNvPr>
          <p:cNvSpPr>
            <a:spLocks noGrp="1"/>
          </p:cNvSpPr>
          <p:nvPr/>
        </p:nvSpPr>
        <p:spPr>
          <a:xfrm>
            <a:off x="5243763" y="121474"/>
            <a:ext cx="5334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2025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En </a:t>
            </a:r>
            <a:r>
              <a:rPr sz="2025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dit</a:t>
            </a:r>
            <a:r>
              <a:rPr sz="2025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kan</a:t>
            </a:r>
            <a:r>
              <a:rPr sz="2025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het </a:t>
            </a:r>
            <a:r>
              <a:rPr sz="2025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worden</a:t>
            </a:r>
            <a:endParaRPr sz="2025" b="1" dirty="0">
              <a:solidFill>
                <a:srgbClr val="F4C51C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182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Afbeelding 35">
            <a:extLst>
              <a:ext uri="{FF2B5EF4-FFF2-40B4-BE49-F238E27FC236}">
                <a16:creationId xmlns:a16="http://schemas.microsoft.com/office/drawing/2014/main" id="{487EE166-AFD8-4543-F11C-20CA95E32F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133" y="-1337617"/>
            <a:ext cx="12394627" cy="8264542"/>
          </a:xfrm>
          <a:prstGeom prst="rect">
            <a:avLst/>
          </a:prstGeom>
        </p:spPr>
      </p:pic>
      <p:sp>
        <p:nvSpPr>
          <p:cNvPr id="34" name="Rechthoek 33">
            <a:extLst>
              <a:ext uri="{FF2B5EF4-FFF2-40B4-BE49-F238E27FC236}">
                <a16:creationId xmlns:a16="http://schemas.microsoft.com/office/drawing/2014/main" id="{AE0E4C0E-F307-43A8-91B6-BAE5E9D0B7AF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Hoe wordt het gemaakt?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3875B0E1-715C-4883-B397-99C0ADEAD9F6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38F02F5A-E028-40C5-BBD5-44A9EE892878}"/>
              </a:ext>
            </a:extLst>
          </p:cNvPr>
          <p:cNvSpPr>
            <a:spLocks noGrp="1"/>
          </p:cNvSpPr>
          <p:nvPr/>
        </p:nvSpPr>
        <p:spPr>
          <a:xfrm>
            <a:off x="552450" y="195262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2EAF0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8084415-C8E8-4866-A8AC-114113A09DB0}"/>
              </a:ext>
            </a:extLst>
          </p:cNvPr>
          <p:cNvSpPr>
            <a:spLocks noGrp="1"/>
          </p:cNvSpPr>
          <p:nvPr/>
        </p:nvSpPr>
        <p:spPr>
          <a:xfrm>
            <a:off x="695325" y="20574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5FBD2C-CCB6-4978-B925-F7BB70E02DAF}"/>
              </a:ext>
            </a:extLst>
          </p:cNvPr>
          <p:cNvSpPr>
            <a:spLocks noGrp="1"/>
          </p:cNvSpPr>
          <p:nvPr/>
        </p:nvSpPr>
        <p:spPr>
          <a:xfrm>
            <a:off x="685800" y="241935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INMETEN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24B9DDF-38F6-45CA-B7E4-DE14464EBAC4}"/>
              </a:ext>
            </a:extLst>
          </p:cNvPr>
          <p:cNvSpPr>
            <a:spLocks noGrp="1"/>
          </p:cNvSpPr>
          <p:nvPr/>
        </p:nvSpPr>
        <p:spPr>
          <a:xfrm>
            <a:off x="2895600" y="221932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24FB5CAF-9743-49FB-AD99-D8D4AC3C80BA}"/>
              </a:ext>
            </a:extLst>
          </p:cNvPr>
          <p:cNvSpPr>
            <a:spLocks noGrp="1"/>
          </p:cNvSpPr>
          <p:nvPr/>
        </p:nvSpPr>
        <p:spPr>
          <a:xfrm>
            <a:off x="3457575" y="195262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2EAF0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923071B-27AE-40AE-B8D3-3B0278648E95}"/>
              </a:ext>
            </a:extLst>
          </p:cNvPr>
          <p:cNvSpPr>
            <a:spLocks noGrp="1"/>
          </p:cNvSpPr>
          <p:nvPr/>
        </p:nvSpPr>
        <p:spPr>
          <a:xfrm>
            <a:off x="3600450" y="20574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A8A5343-CF45-492C-B914-A56667C90AE2}"/>
              </a:ext>
            </a:extLst>
          </p:cNvPr>
          <p:cNvSpPr>
            <a:spLocks noGrp="1"/>
          </p:cNvSpPr>
          <p:nvPr/>
        </p:nvSpPr>
        <p:spPr>
          <a:xfrm>
            <a:off x="3590925" y="241935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TEKENEN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FF87975-74EC-4492-AB10-4601A939DF7D}"/>
              </a:ext>
            </a:extLst>
          </p:cNvPr>
          <p:cNvSpPr>
            <a:spLocks noGrp="1"/>
          </p:cNvSpPr>
          <p:nvPr/>
        </p:nvSpPr>
        <p:spPr>
          <a:xfrm>
            <a:off x="5800725" y="221932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1461BAC0-2DB8-4E9C-83E6-1C1CA9F13B95}"/>
              </a:ext>
            </a:extLst>
          </p:cNvPr>
          <p:cNvSpPr>
            <a:spLocks noGrp="1"/>
          </p:cNvSpPr>
          <p:nvPr/>
        </p:nvSpPr>
        <p:spPr>
          <a:xfrm>
            <a:off x="6362700" y="195262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2EAF0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6D6D1F46-4736-4BD7-882F-21B50C6B37FE}"/>
              </a:ext>
            </a:extLst>
          </p:cNvPr>
          <p:cNvSpPr>
            <a:spLocks noGrp="1"/>
          </p:cNvSpPr>
          <p:nvPr/>
        </p:nvSpPr>
        <p:spPr>
          <a:xfrm>
            <a:off x="6505575" y="20574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E9488E8-EE9B-468B-A0D5-A54A700C1E7B}"/>
              </a:ext>
            </a:extLst>
          </p:cNvPr>
          <p:cNvSpPr>
            <a:spLocks noGrp="1"/>
          </p:cNvSpPr>
          <p:nvPr/>
        </p:nvSpPr>
        <p:spPr>
          <a:xfrm>
            <a:off x="6496050" y="241935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ZAGEN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401EF6A7-3C5D-43FC-9F1B-73C521C4B480}"/>
              </a:ext>
            </a:extLst>
          </p:cNvPr>
          <p:cNvSpPr>
            <a:spLocks noGrp="1"/>
          </p:cNvSpPr>
          <p:nvPr/>
        </p:nvSpPr>
        <p:spPr>
          <a:xfrm>
            <a:off x="8705850" y="221932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862C2F65-60A4-4FA5-ABD5-F2EDD55949B9}"/>
              </a:ext>
            </a:extLst>
          </p:cNvPr>
          <p:cNvSpPr>
            <a:spLocks noGrp="1"/>
          </p:cNvSpPr>
          <p:nvPr/>
        </p:nvSpPr>
        <p:spPr>
          <a:xfrm>
            <a:off x="9267825" y="195262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2EAF0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392D8079-415C-4CF5-B7AF-673F2F7B008B}"/>
              </a:ext>
            </a:extLst>
          </p:cNvPr>
          <p:cNvSpPr>
            <a:spLocks noGrp="1"/>
          </p:cNvSpPr>
          <p:nvPr/>
        </p:nvSpPr>
        <p:spPr>
          <a:xfrm>
            <a:off x="9410700" y="20574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83571B5-2F2E-4E46-AF06-06971EA3CDEC}"/>
              </a:ext>
            </a:extLst>
          </p:cNvPr>
          <p:cNvSpPr>
            <a:spLocks noGrp="1"/>
          </p:cNvSpPr>
          <p:nvPr/>
        </p:nvSpPr>
        <p:spPr>
          <a:xfrm>
            <a:off x="9401175" y="241935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BEWERKEN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966517F3-491A-422B-9018-183A84CCA5A6}"/>
              </a:ext>
            </a:extLst>
          </p:cNvPr>
          <p:cNvSpPr>
            <a:spLocks noGrp="1"/>
          </p:cNvSpPr>
          <p:nvPr/>
        </p:nvSpPr>
        <p:spPr>
          <a:xfrm>
            <a:off x="11610975" y="221932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1CE9479A-2653-4D9F-A476-E7C21A198D02}"/>
              </a:ext>
            </a:extLst>
          </p:cNvPr>
          <p:cNvSpPr>
            <a:spLocks noGrp="1"/>
          </p:cNvSpPr>
          <p:nvPr/>
        </p:nvSpPr>
        <p:spPr>
          <a:xfrm>
            <a:off x="552450" y="376237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13A817A1-C57B-4077-B33C-08681DB4FB4F}"/>
              </a:ext>
            </a:extLst>
          </p:cNvPr>
          <p:cNvSpPr>
            <a:spLocks noGrp="1"/>
          </p:cNvSpPr>
          <p:nvPr/>
        </p:nvSpPr>
        <p:spPr>
          <a:xfrm>
            <a:off x="695325" y="38671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1230D197-9F8A-4B97-B285-F4BA7907F1B5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AFWERKEN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76D5FAF-96F1-45E1-986B-999D68628204}"/>
              </a:ext>
            </a:extLst>
          </p:cNvPr>
          <p:cNvSpPr>
            <a:spLocks noGrp="1"/>
          </p:cNvSpPr>
          <p:nvPr/>
        </p:nvSpPr>
        <p:spPr>
          <a:xfrm>
            <a:off x="2895600" y="402907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7FDBAAE4-D95D-4CFF-88D7-1F07CD6C5B53}"/>
              </a:ext>
            </a:extLst>
          </p:cNvPr>
          <p:cNvSpPr>
            <a:spLocks noGrp="1"/>
          </p:cNvSpPr>
          <p:nvPr/>
        </p:nvSpPr>
        <p:spPr>
          <a:xfrm>
            <a:off x="3457575" y="376237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3FE59D76-A633-4F7A-97C1-BA2158433FFB}"/>
              </a:ext>
            </a:extLst>
          </p:cNvPr>
          <p:cNvSpPr>
            <a:spLocks noGrp="1"/>
          </p:cNvSpPr>
          <p:nvPr/>
        </p:nvSpPr>
        <p:spPr>
          <a:xfrm>
            <a:off x="3600450" y="38671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066A7C4-BC12-40B2-BA13-C5512C4030E9}"/>
              </a:ext>
            </a:extLst>
          </p:cNvPr>
          <p:cNvSpPr>
            <a:spLocks noGrp="1"/>
          </p:cNvSpPr>
          <p:nvPr/>
        </p:nvSpPr>
        <p:spPr>
          <a:xfrm>
            <a:off x="3590925" y="422910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CONTROLEREN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A33DC004-6D8B-4265-B8DC-F65DE8333BF7}"/>
              </a:ext>
            </a:extLst>
          </p:cNvPr>
          <p:cNvSpPr>
            <a:spLocks noGrp="1"/>
          </p:cNvSpPr>
          <p:nvPr/>
        </p:nvSpPr>
        <p:spPr>
          <a:xfrm>
            <a:off x="5800725" y="402907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87E35F85-6F44-425D-8576-2B6A62552E16}"/>
              </a:ext>
            </a:extLst>
          </p:cNvPr>
          <p:cNvSpPr>
            <a:spLocks noGrp="1"/>
          </p:cNvSpPr>
          <p:nvPr/>
        </p:nvSpPr>
        <p:spPr>
          <a:xfrm>
            <a:off x="6362700" y="376237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3E89CB10-E1A6-4D50-AF2A-0448283B83CC}"/>
              </a:ext>
            </a:extLst>
          </p:cNvPr>
          <p:cNvSpPr>
            <a:spLocks noGrp="1"/>
          </p:cNvSpPr>
          <p:nvPr/>
        </p:nvSpPr>
        <p:spPr>
          <a:xfrm>
            <a:off x="6505575" y="38671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FC08D4E1-083B-4E4E-AF83-BE084EDD106B}"/>
              </a:ext>
            </a:extLst>
          </p:cNvPr>
          <p:cNvSpPr>
            <a:spLocks noGrp="1"/>
          </p:cNvSpPr>
          <p:nvPr/>
        </p:nvSpPr>
        <p:spPr>
          <a:xfrm>
            <a:off x="6496050" y="422910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VERVOEREN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66AFBD0E-7E61-4173-B936-BA5454998FF4}"/>
              </a:ext>
            </a:extLst>
          </p:cNvPr>
          <p:cNvSpPr>
            <a:spLocks noGrp="1"/>
          </p:cNvSpPr>
          <p:nvPr/>
        </p:nvSpPr>
        <p:spPr>
          <a:xfrm>
            <a:off x="8705850" y="4029075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30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AD84B553-18CD-4071-8AE0-6275817A486A}"/>
              </a:ext>
            </a:extLst>
          </p:cNvPr>
          <p:cNvSpPr>
            <a:spLocks noGrp="1"/>
          </p:cNvSpPr>
          <p:nvPr/>
        </p:nvSpPr>
        <p:spPr>
          <a:xfrm>
            <a:off x="9267825" y="3762375"/>
            <a:ext cx="2333625" cy="1066800"/>
          </a:xfrm>
          <a:prstGeom prst="roundRect">
            <a:avLst>
              <a:gd name="adj" fmla="val 10714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0E8089D1-5213-4F89-A358-FD5B0C63B72C}"/>
              </a:ext>
            </a:extLst>
          </p:cNvPr>
          <p:cNvSpPr>
            <a:spLocks noGrp="1"/>
          </p:cNvSpPr>
          <p:nvPr/>
        </p:nvSpPr>
        <p:spPr>
          <a:xfrm>
            <a:off x="9410700" y="38671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31F835C6-7C9D-42DB-8C3F-92DD166B25C8}"/>
              </a:ext>
            </a:extLst>
          </p:cNvPr>
          <p:cNvSpPr>
            <a:spLocks noGrp="1"/>
          </p:cNvSpPr>
          <p:nvPr/>
        </p:nvSpPr>
        <p:spPr>
          <a:xfrm>
            <a:off x="9401175" y="4229100"/>
            <a:ext cx="204787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PLAATSEN</a:t>
            </a:r>
          </a:p>
        </p:txBody>
      </p:sp>
    </p:spTree>
    <p:extLst>
      <p:ext uri="{BB962C8B-B14F-4D97-AF65-F5344CB8AC3E}">
        <p14:creationId xmlns:p14="http://schemas.microsoft.com/office/powerpoint/2010/main" val="170763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C93A00FD-411B-49A0-81C9-8F3BFAB8B80A}"/>
              </a:ext>
            </a:extLst>
          </p:cNvPr>
          <p:cNvSpPr>
            <a:spLocks noGrp="1"/>
          </p:cNvSpPr>
          <p:nvPr/>
        </p:nvSpPr>
        <p:spPr>
          <a:xfrm>
            <a:off x="7124702" y="0"/>
            <a:ext cx="5209674" cy="6858000"/>
          </a:xfrm>
          <a:prstGeom prst="rect">
            <a:avLst/>
          </a:prstGeom>
          <a:solidFill>
            <a:srgbClr val="082E55">
              <a:alpha val="90980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5FE6D8F-4203-4247-97EB-9C4B4FEF748D}"/>
              </a:ext>
            </a:extLst>
          </p:cNvPr>
          <p:cNvSpPr>
            <a:spLocks noGrp="1"/>
          </p:cNvSpPr>
          <p:nvPr/>
        </p:nvSpPr>
        <p:spPr>
          <a:xfrm>
            <a:off x="7291136" y="1333500"/>
            <a:ext cx="4247147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VAKMANSCHAP</a:t>
            </a:r>
          </a:p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ZIT IN DE DETAILS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7B446C02-ABD1-4590-BEE3-DE528D5AC3EF}"/>
              </a:ext>
            </a:extLst>
          </p:cNvPr>
          <p:cNvSpPr>
            <a:spLocks noGrp="1"/>
          </p:cNvSpPr>
          <p:nvPr/>
        </p:nvSpPr>
        <p:spPr>
          <a:xfrm>
            <a:off x="7395411" y="3072565"/>
            <a:ext cx="1333500" cy="85725"/>
          </a:xfrm>
          <a:prstGeom prst="roundRect">
            <a:avLst>
              <a:gd name="adj" fmla="val 44444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6ADEFFF-08E0-4BDF-94BD-035D38BDFC7E}"/>
              </a:ext>
            </a:extLst>
          </p:cNvPr>
          <p:cNvSpPr>
            <a:spLocks noGrp="1"/>
          </p:cNvSpPr>
          <p:nvPr/>
        </p:nvSpPr>
        <p:spPr>
          <a:xfrm>
            <a:off x="7395411" y="3371850"/>
            <a:ext cx="3830051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Geen </a:t>
            </a:r>
            <a:r>
              <a:rPr sz="2100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steen</a:t>
            </a:r>
            <a:r>
              <a:rPr sz="2100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en</a:t>
            </a:r>
            <a:r>
              <a:rPr sz="2100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geen</a:t>
            </a:r>
            <a:r>
              <a:rPr sz="2100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opdracht</a:t>
            </a:r>
            <a:r>
              <a:rPr sz="2100" b="1" dirty="0">
                <a:solidFill>
                  <a:srgbClr val="F4C51C"/>
                </a:solidFill>
                <a:latin typeface="Arial"/>
                <a:ea typeface="Arial"/>
                <a:cs typeface="Arial"/>
              </a:rPr>
              <a:t> is </a:t>
            </a:r>
            <a:r>
              <a:rPr sz="2100" b="1" dirty="0" err="1">
                <a:solidFill>
                  <a:srgbClr val="F4C51C"/>
                </a:solidFill>
                <a:latin typeface="Arial"/>
                <a:ea typeface="Arial"/>
                <a:cs typeface="Arial"/>
              </a:rPr>
              <a:t>hetzelfde</a:t>
            </a:r>
            <a:endParaRPr sz="2100" b="1" dirty="0">
              <a:solidFill>
                <a:srgbClr val="F4C51C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801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A88AC686-28A9-B50C-A318-3B82C4B2C5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73729"/>
            <a:ext cx="12192000" cy="8131730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3D007E6D-4EBF-4455-8212-8DC27874640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4857750" cy="1219200"/>
          </a:xfrm>
          <a:prstGeom prst="rect">
            <a:avLst/>
          </a:prstGeom>
          <a:solidFill>
            <a:srgbClr val="082E55">
              <a:alpha val="90980"/>
            </a:srgbClr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8D7C110-1186-4138-9151-AA41EBE748AC}"/>
              </a:ext>
            </a:extLst>
          </p:cNvPr>
          <p:cNvSpPr>
            <a:spLocks noGrp="1"/>
          </p:cNvSpPr>
          <p:nvPr/>
        </p:nvSpPr>
        <p:spPr>
          <a:xfrm>
            <a:off x="876300" y="838200"/>
            <a:ext cx="4286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798"/>
          </a:bodyPr>
          <a:lstStyle/>
          <a:p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MOOI GEMAAKT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F400D9A-9971-4108-A60E-3621010A54A8}"/>
              </a:ext>
            </a:extLst>
          </p:cNvPr>
          <p:cNvSpPr>
            <a:spLocks noGrp="1"/>
          </p:cNvSpPr>
          <p:nvPr/>
        </p:nvSpPr>
        <p:spPr>
          <a:xfrm>
            <a:off x="895350" y="13716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4C51C"/>
                </a:solidFill>
                <a:latin typeface="Arial"/>
                <a:ea typeface="Arial"/>
                <a:cs typeface="Arial"/>
              </a:rPr>
              <a:t>Een project uit de praktijk</a:t>
            </a:r>
          </a:p>
        </p:txBody>
      </p:sp>
    </p:spTree>
    <p:extLst>
      <p:ext uri="{BB962C8B-B14F-4D97-AF65-F5344CB8AC3E}">
        <p14:creationId xmlns:p14="http://schemas.microsoft.com/office/powerpoint/2010/main" val="101209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DF2A4FD-F45F-4C9B-B9EB-09A91AF9C94D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En er kan nog veel meer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9DC5D6A-7435-47E4-91EA-5893C8AB4341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762125"/>
            <a:ext cx="5143500" cy="39052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51642D8-E4A5-E52E-B8B6-5012496D0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50" y="1762126"/>
            <a:ext cx="5581650" cy="197695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9546CAD-972A-D77A-1A8D-99E51CBD3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50" y="3802456"/>
            <a:ext cx="5581650" cy="186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95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25E775E8-1C88-4109-8C5E-9CC958C27795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6191250" cy="1238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NATUURSTEEN</a:t>
            </a:r>
          </a:p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CHALLENGE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65903AC8-C3DB-43B6-9274-6A440F7020CA}"/>
              </a:ext>
            </a:extLst>
          </p:cNvPr>
          <p:cNvSpPr>
            <a:spLocks noGrp="1"/>
          </p:cNvSpPr>
          <p:nvPr/>
        </p:nvSpPr>
        <p:spPr>
          <a:xfrm>
            <a:off x="647700" y="1809750"/>
            <a:ext cx="5715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Welke steen kies jij?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17613B2C-4659-4906-85CC-2779DA1BFADA}"/>
              </a:ext>
            </a:extLst>
          </p:cNvPr>
          <p:cNvSpPr>
            <a:spLocks noGrp="1"/>
          </p:cNvSpPr>
          <p:nvPr/>
        </p:nvSpPr>
        <p:spPr>
          <a:xfrm>
            <a:off x="904875" y="3143250"/>
            <a:ext cx="1428750" cy="1428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7C1396E-4056-41EC-9EF3-81AD566D3B85}"/>
              </a:ext>
            </a:extLst>
          </p:cNvPr>
          <p:cNvSpPr>
            <a:spLocks noGrp="1"/>
          </p:cNvSpPr>
          <p:nvPr/>
        </p:nvSpPr>
        <p:spPr>
          <a:xfrm>
            <a:off x="904875" y="3143250"/>
            <a:ext cx="1428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E74D3E6A-3929-467E-ACDC-0BFF9A48B4B8}"/>
              </a:ext>
            </a:extLst>
          </p:cNvPr>
          <p:cNvSpPr>
            <a:spLocks noGrp="1"/>
          </p:cNvSpPr>
          <p:nvPr/>
        </p:nvSpPr>
        <p:spPr>
          <a:xfrm>
            <a:off x="3686175" y="3143250"/>
            <a:ext cx="1428750" cy="1428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8298F6E-0B38-4626-98A0-B62F84F32BF3}"/>
              </a:ext>
            </a:extLst>
          </p:cNvPr>
          <p:cNvSpPr>
            <a:spLocks noGrp="1"/>
          </p:cNvSpPr>
          <p:nvPr/>
        </p:nvSpPr>
        <p:spPr>
          <a:xfrm>
            <a:off x="3686175" y="3143250"/>
            <a:ext cx="1428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370749BC-2315-42A4-95DD-9375691B1C4A}"/>
              </a:ext>
            </a:extLst>
          </p:cNvPr>
          <p:cNvSpPr>
            <a:spLocks noGrp="1"/>
          </p:cNvSpPr>
          <p:nvPr/>
        </p:nvSpPr>
        <p:spPr>
          <a:xfrm>
            <a:off x="6467475" y="3143250"/>
            <a:ext cx="1428750" cy="1428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BFE9BE2-646D-4708-9394-8546A79E60FA}"/>
              </a:ext>
            </a:extLst>
          </p:cNvPr>
          <p:cNvSpPr>
            <a:spLocks noGrp="1"/>
          </p:cNvSpPr>
          <p:nvPr/>
        </p:nvSpPr>
        <p:spPr>
          <a:xfrm>
            <a:off x="6467475" y="3143250"/>
            <a:ext cx="1428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FD3EC10F-1D47-4CF5-97C5-B5B5D00A26A4}"/>
              </a:ext>
            </a:extLst>
          </p:cNvPr>
          <p:cNvSpPr>
            <a:spLocks noGrp="1"/>
          </p:cNvSpPr>
          <p:nvPr/>
        </p:nvSpPr>
        <p:spPr>
          <a:xfrm>
            <a:off x="9248775" y="3143250"/>
            <a:ext cx="1428750" cy="1428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E06A6A9-559F-4665-BA72-1CD715DB5821}"/>
              </a:ext>
            </a:extLst>
          </p:cNvPr>
          <p:cNvSpPr>
            <a:spLocks noGrp="1"/>
          </p:cNvSpPr>
          <p:nvPr/>
        </p:nvSpPr>
        <p:spPr>
          <a:xfrm>
            <a:off x="9248775" y="3143250"/>
            <a:ext cx="1428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75866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>
            <a:extLst>
              <a:ext uri="{FF2B5EF4-FFF2-40B4-BE49-F238E27FC236}">
                <a16:creationId xmlns:a16="http://schemas.microsoft.com/office/drawing/2014/main" id="{B454DC0D-33B4-4674-8133-8F53D7FA00E8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979BE47-6800-4723-A546-410EB83D565A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74834DB-3F8A-40E0-9E10-D404DCA6EAB6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65F4D09-FFBD-4583-BFF8-4CB907929052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E4D5F00-7A5B-4CF8-9AEF-66DE07DBE5C6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40890D0-AD4A-4AAC-B8B9-9E6DAA5DC01F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2A77353C-13FC-4E8C-8251-D513DD22BED9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46D850C-BD8B-4607-9A05-80B8BD9E2AFC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80BD5B14-0785-4D69-8757-13F9A17DCBEE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BE37EB6-02B6-45E9-8661-5D4084B1E4CE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961987E4-F19F-44F6-B6C5-557C80EE353C}"/>
              </a:ext>
            </a:extLst>
          </p:cNvPr>
          <p:cNvSpPr>
            <a:spLocks noGrp="1"/>
          </p:cNvSpPr>
          <p:nvPr/>
        </p:nvSpPr>
        <p:spPr>
          <a:xfrm>
            <a:off x="7239000" y="16668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FFF5C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242E302-07BD-4D5F-8B8F-7383946A665F}"/>
              </a:ext>
            </a:extLst>
          </p:cNvPr>
          <p:cNvSpPr>
            <a:spLocks noGrp="1"/>
          </p:cNvSpPr>
          <p:nvPr/>
        </p:nvSpPr>
        <p:spPr>
          <a:xfrm>
            <a:off x="7477125" y="17240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Mooiste?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B446DC36-8278-4E85-9B23-E695DCADFCFD}"/>
              </a:ext>
            </a:extLst>
          </p:cNvPr>
          <p:cNvSpPr>
            <a:spLocks noGrp="1"/>
          </p:cNvSpPr>
          <p:nvPr/>
        </p:nvSpPr>
        <p:spPr>
          <a:xfrm>
            <a:off x="7239000" y="24860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E749D2B9-D7B6-48A5-A27C-B7A278D3CC70}"/>
              </a:ext>
            </a:extLst>
          </p:cNvPr>
          <p:cNvSpPr>
            <a:spLocks noGrp="1"/>
          </p:cNvSpPr>
          <p:nvPr/>
        </p:nvSpPr>
        <p:spPr>
          <a:xfrm>
            <a:off x="7477125" y="25431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lang="nl-NL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Geschikt als </a:t>
            </a:r>
            <a:r>
              <a:rPr sz="1800" b="1" dirty="0" err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keukenblad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2C06E7F4-F9CA-46B6-865F-3FD1A0F1C100}"/>
              </a:ext>
            </a:extLst>
          </p:cNvPr>
          <p:cNvSpPr>
            <a:spLocks noGrp="1"/>
          </p:cNvSpPr>
          <p:nvPr/>
        </p:nvSpPr>
        <p:spPr>
          <a:xfrm>
            <a:off x="7239000" y="33051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E4746364-EAD7-499A-BEA2-1F69B34C767A}"/>
              </a:ext>
            </a:extLst>
          </p:cNvPr>
          <p:cNvSpPr>
            <a:spLocks noGrp="1"/>
          </p:cNvSpPr>
          <p:nvPr/>
        </p:nvSpPr>
        <p:spPr>
          <a:xfrm>
            <a:off x="7477125" y="33623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Zwaarste?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62ABEADB-70FD-4267-829B-D64F0A26B4A0}"/>
              </a:ext>
            </a:extLst>
          </p:cNvPr>
          <p:cNvSpPr>
            <a:spLocks noGrp="1"/>
          </p:cNvSpPr>
          <p:nvPr/>
        </p:nvSpPr>
        <p:spPr>
          <a:xfrm>
            <a:off x="7239000" y="41243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8C08DAD0-A349-474D-AB41-9C3C2B64C5D4}"/>
              </a:ext>
            </a:extLst>
          </p:cNvPr>
          <p:cNvSpPr>
            <a:spLocks noGrp="1"/>
          </p:cNvSpPr>
          <p:nvPr/>
        </p:nvSpPr>
        <p:spPr>
          <a:xfrm>
            <a:off x="7477125" y="41814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Moeilijkste om te bewerken?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2B02AB6B-F56A-40B8-BB8B-579F1589A8A0}"/>
              </a:ext>
            </a:extLst>
          </p:cNvPr>
          <p:cNvSpPr>
            <a:spLocks noGrp="1"/>
          </p:cNvSpPr>
          <p:nvPr/>
        </p:nvSpPr>
        <p:spPr>
          <a:xfrm>
            <a:off x="7239000" y="49434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D93A1A02-9A2C-4203-8304-2C1C742372DB}"/>
              </a:ext>
            </a:extLst>
          </p:cNvPr>
          <p:cNvSpPr>
            <a:spLocks noGrp="1"/>
          </p:cNvSpPr>
          <p:nvPr/>
        </p:nvSpPr>
        <p:spPr>
          <a:xfrm>
            <a:off x="7477125" y="50006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Duurste?</a:t>
            </a:r>
          </a:p>
        </p:txBody>
      </p:sp>
    </p:spTree>
    <p:extLst>
      <p:ext uri="{BB962C8B-B14F-4D97-AF65-F5344CB8AC3E}">
        <p14:creationId xmlns:p14="http://schemas.microsoft.com/office/powerpoint/2010/main" val="760636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2E0B20-B399-AF7D-79F1-4F69D73E8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9099F6EF-215C-E061-4470-72708EB04BFA}"/>
              </a:ext>
            </a:extLst>
          </p:cNvPr>
          <p:cNvSpPr>
            <a:spLocks noGrp="1"/>
          </p:cNvSpPr>
          <p:nvPr/>
        </p:nvSpPr>
        <p:spPr>
          <a:xfrm>
            <a:off x="7267577" y="1681964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>
              <a:solidFill>
                <a:srgbClr val="CF7035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D4D7089-B62B-B56F-51C1-325D816D71B2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BF37CCA-4074-DE86-A9A3-C6C57BD4CD5B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F6702D19-EA6C-1A9F-0CF3-18F9B696F5ED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5A94857-9F6C-86A5-F9D4-8D6C7AC9E804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1076A0A2-9BE6-D1B0-424D-D4CCAB42FBF0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BDEA0AC-B9FF-1E01-1D2F-D342244FFFC6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5BDE885F-0699-C201-5741-2BD1BBF792D8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A81E47D-6372-B78D-BACB-9C9701C18D7A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0EBFD74C-630A-77FA-701A-D3B200D9FF14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B10A2AF9-354F-900F-3998-0304EA1CCAB1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823C6378-D77E-915A-DEE5-E98A5AA4C1B0}"/>
              </a:ext>
            </a:extLst>
          </p:cNvPr>
          <p:cNvSpPr>
            <a:spLocks noGrp="1"/>
          </p:cNvSpPr>
          <p:nvPr/>
        </p:nvSpPr>
        <p:spPr>
          <a:xfrm>
            <a:off x="7239000" y="24860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FFF5C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858E618-00A2-6C9A-2E14-615CE91BD09B}"/>
              </a:ext>
            </a:extLst>
          </p:cNvPr>
          <p:cNvSpPr>
            <a:spLocks noGrp="1"/>
          </p:cNvSpPr>
          <p:nvPr/>
        </p:nvSpPr>
        <p:spPr>
          <a:xfrm>
            <a:off x="7477125" y="17240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Mooiste?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2D891DA6-330A-2E15-A705-CDD0E645D020}"/>
              </a:ext>
            </a:extLst>
          </p:cNvPr>
          <p:cNvSpPr>
            <a:spLocks noGrp="1"/>
          </p:cNvSpPr>
          <p:nvPr/>
        </p:nvSpPr>
        <p:spPr>
          <a:xfrm>
            <a:off x="7477125" y="25431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lang="nl-NL"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Geschikt als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keukenblad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E20FB442-A5EF-0319-EA70-F51A45281727}"/>
              </a:ext>
            </a:extLst>
          </p:cNvPr>
          <p:cNvSpPr>
            <a:spLocks noGrp="1"/>
          </p:cNvSpPr>
          <p:nvPr/>
        </p:nvSpPr>
        <p:spPr>
          <a:xfrm>
            <a:off x="7239000" y="33051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CE039C4-79C0-DB63-3B75-77F27E50BA7A}"/>
              </a:ext>
            </a:extLst>
          </p:cNvPr>
          <p:cNvSpPr>
            <a:spLocks noGrp="1"/>
          </p:cNvSpPr>
          <p:nvPr/>
        </p:nvSpPr>
        <p:spPr>
          <a:xfrm>
            <a:off x="7477125" y="33623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Zwaarste?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9488F216-990A-EB19-03B2-278E034F0F30}"/>
              </a:ext>
            </a:extLst>
          </p:cNvPr>
          <p:cNvSpPr>
            <a:spLocks noGrp="1"/>
          </p:cNvSpPr>
          <p:nvPr/>
        </p:nvSpPr>
        <p:spPr>
          <a:xfrm>
            <a:off x="7239000" y="41243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1742379-7D8E-9823-7D95-4C49BF2F527F}"/>
              </a:ext>
            </a:extLst>
          </p:cNvPr>
          <p:cNvSpPr>
            <a:spLocks noGrp="1"/>
          </p:cNvSpPr>
          <p:nvPr/>
        </p:nvSpPr>
        <p:spPr>
          <a:xfrm>
            <a:off x="7477125" y="41814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Moeilijkste om te bewerken?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48F663A5-CAE8-7B67-B332-1B6F08674B76}"/>
              </a:ext>
            </a:extLst>
          </p:cNvPr>
          <p:cNvSpPr>
            <a:spLocks noGrp="1"/>
          </p:cNvSpPr>
          <p:nvPr/>
        </p:nvSpPr>
        <p:spPr>
          <a:xfrm>
            <a:off x="7239000" y="49434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6F2C0BBE-638B-E929-BF19-588DFC172F1B}"/>
              </a:ext>
            </a:extLst>
          </p:cNvPr>
          <p:cNvSpPr>
            <a:spLocks noGrp="1"/>
          </p:cNvSpPr>
          <p:nvPr/>
        </p:nvSpPr>
        <p:spPr>
          <a:xfrm>
            <a:off x="7477125" y="50006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Duurste?</a:t>
            </a:r>
          </a:p>
        </p:txBody>
      </p:sp>
    </p:spTree>
    <p:extLst>
      <p:ext uri="{BB962C8B-B14F-4D97-AF65-F5344CB8AC3E}">
        <p14:creationId xmlns:p14="http://schemas.microsoft.com/office/powerpoint/2010/main" val="383302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22B51-A0D0-3524-EF41-FBA8156D1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7EB96E29-8422-82B6-E45C-2FE81997C375}"/>
              </a:ext>
            </a:extLst>
          </p:cNvPr>
          <p:cNvSpPr>
            <a:spLocks noGrp="1"/>
          </p:cNvSpPr>
          <p:nvPr/>
        </p:nvSpPr>
        <p:spPr>
          <a:xfrm>
            <a:off x="7267577" y="24860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A38BD252-2678-D623-A0DB-DA39E0A04E93}"/>
              </a:ext>
            </a:extLst>
          </p:cNvPr>
          <p:cNvSpPr>
            <a:spLocks noGrp="1"/>
          </p:cNvSpPr>
          <p:nvPr/>
        </p:nvSpPr>
        <p:spPr>
          <a:xfrm>
            <a:off x="7267577" y="1681964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>
              <a:solidFill>
                <a:srgbClr val="CF7035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B7538B9A-0644-DA7F-D844-422C0206A857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6190556-6686-F03A-0DE6-7799888C9E00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B7A2CB08-AA13-CFB9-4223-ED9CF54647F0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C85710C-7D1E-8F25-7550-BAAC4011A86C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340C4BAA-3027-DD5F-8AF9-CB608239A37C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A4A69CC-89FC-94CF-0386-44289A22AC38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8435F252-C4D2-B250-04FE-8197A8A79DD6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1AAEAE0-15A4-51AB-D371-4FD2919F6126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8E97AC12-6ADF-F29A-F7F0-C701441D0350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D54870C-DD51-C62F-85DC-C14B4A809073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6BD97535-374F-4051-ADC5-5C2363F7B1FC}"/>
              </a:ext>
            </a:extLst>
          </p:cNvPr>
          <p:cNvSpPr>
            <a:spLocks noGrp="1"/>
          </p:cNvSpPr>
          <p:nvPr/>
        </p:nvSpPr>
        <p:spPr>
          <a:xfrm>
            <a:off x="7239000" y="33051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FFF5C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21FE08F-E98B-713E-B93E-9BF602A76C8F}"/>
              </a:ext>
            </a:extLst>
          </p:cNvPr>
          <p:cNvSpPr>
            <a:spLocks noGrp="1"/>
          </p:cNvSpPr>
          <p:nvPr/>
        </p:nvSpPr>
        <p:spPr>
          <a:xfrm>
            <a:off x="7477125" y="17240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Mooiste?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75DAC9D-38BC-5CAA-E654-F817E7747C07}"/>
              </a:ext>
            </a:extLst>
          </p:cNvPr>
          <p:cNvSpPr>
            <a:spLocks noGrp="1"/>
          </p:cNvSpPr>
          <p:nvPr/>
        </p:nvSpPr>
        <p:spPr>
          <a:xfrm>
            <a:off x="7477125" y="25431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lang="nl-NL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Geschikt als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keukenblad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70C61FD-0D5C-1614-78AF-51D11A5B2CFC}"/>
              </a:ext>
            </a:extLst>
          </p:cNvPr>
          <p:cNvSpPr>
            <a:spLocks noGrp="1"/>
          </p:cNvSpPr>
          <p:nvPr/>
        </p:nvSpPr>
        <p:spPr>
          <a:xfrm>
            <a:off x="7477125" y="33623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Zwaarste?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96C9C93C-446C-1E36-8B66-2C554927B077}"/>
              </a:ext>
            </a:extLst>
          </p:cNvPr>
          <p:cNvSpPr>
            <a:spLocks noGrp="1"/>
          </p:cNvSpPr>
          <p:nvPr/>
        </p:nvSpPr>
        <p:spPr>
          <a:xfrm>
            <a:off x="7239000" y="41243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7905CFDA-1312-ACF3-5A4C-E498BB29A06D}"/>
              </a:ext>
            </a:extLst>
          </p:cNvPr>
          <p:cNvSpPr>
            <a:spLocks noGrp="1"/>
          </p:cNvSpPr>
          <p:nvPr/>
        </p:nvSpPr>
        <p:spPr>
          <a:xfrm>
            <a:off x="7477125" y="41814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Moeilijkste om te bewerken?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39639C3B-AEA1-1FA2-69F6-5A090A13950D}"/>
              </a:ext>
            </a:extLst>
          </p:cNvPr>
          <p:cNvSpPr>
            <a:spLocks noGrp="1"/>
          </p:cNvSpPr>
          <p:nvPr/>
        </p:nvSpPr>
        <p:spPr>
          <a:xfrm>
            <a:off x="7239000" y="49434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7A4CA8AD-C5A2-60AB-F12D-25C6B372F209}"/>
              </a:ext>
            </a:extLst>
          </p:cNvPr>
          <p:cNvSpPr>
            <a:spLocks noGrp="1"/>
          </p:cNvSpPr>
          <p:nvPr/>
        </p:nvSpPr>
        <p:spPr>
          <a:xfrm>
            <a:off x="7477125" y="50006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Duurste?</a:t>
            </a:r>
          </a:p>
        </p:txBody>
      </p:sp>
    </p:spTree>
    <p:extLst>
      <p:ext uri="{BB962C8B-B14F-4D97-AF65-F5344CB8AC3E}">
        <p14:creationId xmlns:p14="http://schemas.microsoft.com/office/powerpoint/2010/main" val="545036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CBAB28-230C-1C38-BE3E-83BA9F5E5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53FC3C9B-0D23-AF00-021B-566EADEE353A}"/>
              </a:ext>
            </a:extLst>
          </p:cNvPr>
          <p:cNvSpPr>
            <a:spLocks noGrp="1"/>
          </p:cNvSpPr>
          <p:nvPr/>
        </p:nvSpPr>
        <p:spPr>
          <a:xfrm>
            <a:off x="7239000" y="33051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93AFC7FC-CC17-8854-CF64-FA697DCC7277}"/>
              </a:ext>
            </a:extLst>
          </p:cNvPr>
          <p:cNvSpPr>
            <a:spLocks noGrp="1"/>
          </p:cNvSpPr>
          <p:nvPr/>
        </p:nvSpPr>
        <p:spPr>
          <a:xfrm>
            <a:off x="7267577" y="24860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E3E4968D-9305-6982-45AE-F872D6557DA2}"/>
              </a:ext>
            </a:extLst>
          </p:cNvPr>
          <p:cNvSpPr>
            <a:spLocks noGrp="1"/>
          </p:cNvSpPr>
          <p:nvPr/>
        </p:nvSpPr>
        <p:spPr>
          <a:xfrm>
            <a:off x="7267577" y="1681964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>
              <a:solidFill>
                <a:srgbClr val="CF7035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14E0804-B97C-7908-0D9E-2444945F8F47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C98B127C-532F-D9C6-8EC3-E29D623535DD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EEDF0BF-C8B9-A2A2-ADFE-0B51DA3393FE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1FD6168-C801-2C5E-613B-04DE97E0FA4D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A163A9A3-86E3-75C8-597B-2AE1A31EE1A4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4DC9504-6904-FA00-A45C-F98FDCA2717E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8E567B1-C6C0-CBB5-A4B5-217AC1AC1D81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B582B2D-B5F0-1FFF-EF97-6CC0F82553BB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BBDC62F8-A301-965C-8481-258CEDEA3566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855157B-CF62-2348-3ABD-AAC231BC5E3E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7A8D8008-5805-2968-F300-C097104BBAA5}"/>
              </a:ext>
            </a:extLst>
          </p:cNvPr>
          <p:cNvSpPr>
            <a:spLocks noGrp="1"/>
          </p:cNvSpPr>
          <p:nvPr/>
        </p:nvSpPr>
        <p:spPr>
          <a:xfrm>
            <a:off x="7239000" y="41243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FFF5C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45A21A2-A01B-9892-59E0-2C3F7892EC23}"/>
              </a:ext>
            </a:extLst>
          </p:cNvPr>
          <p:cNvSpPr>
            <a:spLocks noGrp="1"/>
          </p:cNvSpPr>
          <p:nvPr/>
        </p:nvSpPr>
        <p:spPr>
          <a:xfrm>
            <a:off x="7477125" y="17240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Mooiste?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A441A9A-DB37-5924-58B8-6E065188D186}"/>
              </a:ext>
            </a:extLst>
          </p:cNvPr>
          <p:cNvSpPr>
            <a:spLocks noGrp="1"/>
          </p:cNvSpPr>
          <p:nvPr/>
        </p:nvSpPr>
        <p:spPr>
          <a:xfrm>
            <a:off x="7477125" y="25431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lang="nl-NL"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Geschikt als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keukenblad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A8B4169-5D54-016A-C59A-E2421537CEC6}"/>
              </a:ext>
            </a:extLst>
          </p:cNvPr>
          <p:cNvSpPr>
            <a:spLocks noGrp="1"/>
          </p:cNvSpPr>
          <p:nvPr/>
        </p:nvSpPr>
        <p:spPr>
          <a:xfrm>
            <a:off x="7477125" y="33623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Zwaarste?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3DE1AF5E-8D20-74CF-94D7-24E922D37C02}"/>
              </a:ext>
            </a:extLst>
          </p:cNvPr>
          <p:cNvSpPr>
            <a:spLocks noGrp="1"/>
          </p:cNvSpPr>
          <p:nvPr/>
        </p:nvSpPr>
        <p:spPr>
          <a:xfrm>
            <a:off x="7477125" y="41814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Moeilijkste om te bewerken?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F4F9031A-9A0F-930E-48FA-61F61DF9F9F5}"/>
              </a:ext>
            </a:extLst>
          </p:cNvPr>
          <p:cNvSpPr>
            <a:spLocks noGrp="1"/>
          </p:cNvSpPr>
          <p:nvPr/>
        </p:nvSpPr>
        <p:spPr>
          <a:xfrm>
            <a:off x="7239000" y="49434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B90A6E21-C31F-CDB6-0B40-41D8B424EA83}"/>
              </a:ext>
            </a:extLst>
          </p:cNvPr>
          <p:cNvSpPr>
            <a:spLocks noGrp="1"/>
          </p:cNvSpPr>
          <p:nvPr/>
        </p:nvSpPr>
        <p:spPr>
          <a:xfrm>
            <a:off x="7477125" y="50006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Duurste?</a:t>
            </a:r>
          </a:p>
        </p:txBody>
      </p:sp>
    </p:spTree>
    <p:extLst>
      <p:ext uri="{BB962C8B-B14F-4D97-AF65-F5344CB8AC3E}">
        <p14:creationId xmlns:p14="http://schemas.microsoft.com/office/powerpoint/2010/main" val="1477673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35910-937A-2ED6-7CDA-E1148F6A3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4F128724-52E6-3210-A369-DB2907ADC2A9}"/>
              </a:ext>
            </a:extLst>
          </p:cNvPr>
          <p:cNvSpPr>
            <a:spLocks noGrp="1"/>
          </p:cNvSpPr>
          <p:nvPr/>
        </p:nvSpPr>
        <p:spPr>
          <a:xfrm>
            <a:off x="7267577" y="41243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C38BA294-0510-4936-4FB3-554042F5D272}"/>
              </a:ext>
            </a:extLst>
          </p:cNvPr>
          <p:cNvSpPr>
            <a:spLocks noGrp="1"/>
          </p:cNvSpPr>
          <p:nvPr/>
        </p:nvSpPr>
        <p:spPr>
          <a:xfrm>
            <a:off x="7239000" y="33051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4F115336-A297-A15A-EBC5-B3DF3389CCCC}"/>
              </a:ext>
            </a:extLst>
          </p:cNvPr>
          <p:cNvSpPr>
            <a:spLocks noGrp="1"/>
          </p:cNvSpPr>
          <p:nvPr/>
        </p:nvSpPr>
        <p:spPr>
          <a:xfrm>
            <a:off x="7267577" y="248602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E42C757A-F5BD-4BB9-F86A-1E5FDAAA0C84}"/>
              </a:ext>
            </a:extLst>
          </p:cNvPr>
          <p:cNvSpPr>
            <a:spLocks noGrp="1"/>
          </p:cNvSpPr>
          <p:nvPr/>
        </p:nvSpPr>
        <p:spPr>
          <a:xfrm>
            <a:off x="7267577" y="1681964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>
              <a:solidFill>
                <a:srgbClr val="CF7035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C6347C3A-F13C-D388-B03E-1E0DCA325513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Welke kies jij?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458F8DCD-06D1-C328-E253-94DE283A110E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06FCFA0-82E4-0CD8-C348-355FFC0B8A76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C5FB363-3612-CE31-0392-9C69DC803625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0CDDDB1-CB72-0AF7-A761-404CAA8C524F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D4D4485-D7CD-B597-5FDF-4948F545CD61}"/>
              </a:ext>
            </a:extLst>
          </p:cNvPr>
          <p:cNvSpPr>
            <a:spLocks noGrp="1"/>
          </p:cNvSpPr>
          <p:nvPr/>
        </p:nvSpPr>
        <p:spPr>
          <a:xfrm>
            <a:off x="235267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C2D4A31-94B3-B536-C348-70DA5DA25DB6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33DA00A-803E-E48E-D424-D7193CB3072A}"/>
              </a:ext>
            </a:extLst>
          </p:cNvPr>
          <p:cNvSpPr>
            <a:spLocks noGrp="1"/>
          </p:cNvSpPr>
          <p:nvPr/>
        </p:nvSpPr>
        <p:spPr>
          <a:xfrm>
            <a:off x="3924300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53FFEB4B-66A4-6191-C125-C00C1134F9D2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00419E4-90EC-942A-A2A8-7759F0F550EB}"/>
              </a:ext>
            </a:extLst>
          </p:cNvPr>
          <p:cNvSpPr>
            <a:spLocks noGrp="1"/>
          </p:cNvSpPr>
          <p:nvPr/>
        </p:nvSpPr>
        <p:spPr>
          <a:xfrm>
            <a:off x="5495925" y="2047875"/>
            <a:ext cx="1000125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B609BDAF-FE39-0AAB-29F0-BB7E239B468E}"/>
              </a:ext>
            </a:extLst>
          </p:cNvPr>
          <p:cNvSpPr>
            <a:spLocks noGrp="1"/>
          </p:cNvSpPr>
          <p:nvPr/>
        </p:nvSpPr>
        <p:spPr>
          <a:xfrm>
            <a:off x="7239000" y="4943475"/>
            <a:ext cx="4191000" cy="590550"/>
          </a:xfrm>
          <a:prstGeom prst="roundRect">
            <a:avLst>
              <a:gd name="adj" fmla="val 16129"/>
            </a:avLst>
          </a:prstGeom>
          <a:solidFill>
            <a:srgbClr val="FFF5C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E99E86D-B9E4-09CF-D451-235281B3B56D}"/>
              </a:ext>
            </a:extLst>
          </p:cNvPr>
          <p:cNvSpPr>
            <a:spLocks noGrp="1"/>
          </p:cNvSpPr>
          <p:nvPr/>
        </p:nvSpPr>
        <p:spPr>
          <a:xfrm>
            <a:off x="7477125" y="17240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Mooiste?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4656ED6-F494-789D-DDB8-D0CAD8D2D277}"/>
              </a:ext>
            </a:extLst>
          </p:cNvPr>
          <p:cNvSpPr>
            <a:spLocks noGrp="1"/>
          </p:cNvSpPr>
          <p:nvPr/>
        </p:nvSpPr>
        <p:spPr>
          <a:xfrm>
            <a:off x="7477125" y="25431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lang="nl-NL"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Geschikt als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073B73"/>
                </a:solidFill>
                <a:latin typeface="Arial"/>
                <a:ea typeface="Arial"/>
                <a:cs typeface="Arial"/>
              </a:rPr>
              <a:t>keukenblad</a:t>
            </a:r>
            <a:r>
              <a:rPr sz="1800" b="1" dirty="0">
                <a:solidFill>
                  <a:srgbClr val="073B73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11ED2C50-477B-965C-D265-E23A756F8C1C}"/>
              </a:ext>
            </a:extLst>
          </p:cNvPr>
          <p:cNvSpPr>
            <a:spLocks noGrp="1"/>
          </p:cNvSpPr>
          <p:nvPr/>
        </p:nvSpPr>
        <p:spPr>
          <a:xfrm>
            <a:off x="7477125" y="33623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Zwaarste?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C52730FF-0BC2-C6FB-DDDC-CE83233BD572}"/>
              </a:ext>
            </a:extLst>
          </p:cNvPr>
          <p:cNvSpPr>
            <a:spLocks noGrp="1"/>
          </p:cNvSpPr>
          <p:nvPr/>
        </p:nvSpPr>
        <p:spPr>
          <a:xfrm>
            <a:off x="7477125" y="418147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Moeilijkste om te bewerken?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6A0C6CDC-24EF-EAF1-415F-16C91196499C}"/>
              </a:ext>
            </a:extLst>
          </p:cNvPr>
          <p:cNvSpPr>
            <a:spLocks noGrp="1"/>
          </p:cNvSpPr>
          <p:nvPr/>
        </p:nvSpPr>
        <p:spPr>
          <a:xfrm>
            <a:off x="7477125" y="5000625"/>
            <a:ext cx="3714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Duurste?</a:t>
            </a:r>
          </a:p>
        </p:txBody>
      </p:sp>
    </p:spTree>
    <p:extLst>
      <p:ext uri="{BB962C8B-B14F-4D97-AF65-F5344CB8AC3E}">
        <p14:creationId xmlns:p14="http://schemas.microsoft.com/office/powerpoint/2010/main" val="3858918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E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hoek 25">
            <a:extLst>
              <a:ext uri="{FF2B5EF4-FFF2-40B4-BE49-F238E27FC236}">
                <a16:creationId xmlns:a16="http://schemas.microsoft.com/office/drawing/2014/main" id="{EBE58853-6360-41BE-AE4B-3C57929005F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9048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PAST DIT VAK BIJ JOU?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DCAB1A8-41BD-42A4-B594-2A94663DC4D2}"/>
              </a:ext>
            </a:extLst>
          </p:cNvPr>
          <p:cNvSpPr>
            <a:spLocks noGrp="1"/>
          </p:cNvSpPr>
          <p:nvPr/>
        </p:nvSpPr>
        <p:spPr>
          <a:xfrm>
            <a:off x="647700" y="152400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FFFFFF">
              <a:alpha val="8627"/>
            </a:srgbClr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41BEF922-4DE3-4462-AAA4-82CBDE5EDB2F}"/>
              </a:ext>
            </a:extLst>
          </p:cNvPr>
          <p:cNvSpPr>
            <a:spLocks noGrp="1"/>
          </p:cNvSpPr>
          <p:nvPr/>
        </p:nvSpPr>
        <p:spPr>
          <a:xfrm>
            <a:off x="838200" y="17335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5D7E693-91D3-4CE8-97C4-2287B5090010}"/>
              </a:ext>
            </a:extLst>
          </p:cNvPr>
          <p:cNvSpPr>
            <a:spLocks noGrp="1"/>
          </p:cNvSpPr>
          <p:nvPr/>
        </p:nvSpPr>
        <p:spPr>
          <a:xfrm>
            <a:off x="838200" y="173355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45E94E99-17F6-4F8A-8C80-8A07C5123C79}"/>
              </a:ext>
            </a:extLst>
          </p:cNvPr>
          <p:cNvSpPr>
            <a:spLocks noGrp="1"/>
          </p:cNvSpPr>
          <p:nvPr/>
        </p:nvSpPr>
        <p:spPr>
          <a:xfrm>
            <a:off x="1638300" y="176212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MET JE HANDEN MAKEN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7AEE6FDA-BECC-43E6-AF22-FD060D5CAC52}"/>
              </a:ext>
            </a:extLst>
          </p:cNvPr>
          <p:cNvSpPr>
            <a:spLocks noGrp="1"/>
          </p:cNvSpPr>
          <p:nvPr/>
        </p:nvSpPr>
        <p:spPr>
          <a:xfrm>
            <a:off x="4476750" y="152400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C9B9A7"/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6B8C0A71-0BDD-4F42-B10B-35456C7FA9EA}"/>
              </a:ext>
            </a:extLst>
          </p:cNvPr>
          <p:cNvSpPr>
            <a:spLocks noGrp="1"/>
          </p:cNvSpPr>
          <p:nvPr/>
        </p:nvSpPr>
        <p:spPr>
          <a:xfrm>
            <a:off x="4667250" y="17335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D68092E-F098-4C44-B3CF-15C883C89F83}"/>
              </a:ext>
            </a:extLst>
          </p:cNvPr>
          <p:cNvSpPr>
            <a:spLocks noGrp="1"/>
          </p:cNvSpPr>
          <p:nvPr/>
        </p:nvSpPr>
        <p:spPr>
          <a:xfrm>
            <a:off x="4667250" y="173355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69B13A7-9CFD-4C50-A05D-CF9B2BC489AD}"/>
              </a:ext>
            </a:extLst>
          </p:cNvPr>
          <p:cNvSpPr>
            <a:spLocks noGrp="1"/>
          </p:cNvSpPr>
          <p:nvPr/>
        </p:nvSpPr>
        <p:spPr>
          <a:xfrm>
            <a:off x="5467350" y="176212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MET MACHINES WERKEN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A035B893-3CFE-418D-B076-E5EF323E6AF8}"/>
              </a:ext>
            </a:extLst>
          </p:cNvPr>
          <p:cNvSpPr>
            <a:spLocks noGrp="1"/>
          </p:cNvSpPr>
          <p:nvPr/>
        </p:nvSpPr>
        <p:spPr>
          <a:xfrm>
            <a:off x="8305800" y="152400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FFFFFF">
              <a:alpha val="8627"/>
            </a:srgbClr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E2727AFB-D25F-48F3-9A5C-004011ADB25E}"/>
              </a:ext>
            </a:extLst>
          </p:cNvPr>
          <p:cNvSpPr>
            <a:spLocks noGrp="1"/>
          </p:cNvSpPr>
          <p:nvPr/>
        </p:nvSpPr>
        <p:spPr>
          <a:xfrm>
            <a:off x="8496300" y="17335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9F9A460-1A55-4280-8C2F-824599074BCA}"/>
              </a:ext>
            </a:extLst>
          </p:cNvPr>
          <p:cNvSpPr>
            <a:spLocks noGrp="1"/>
          </p:cNvSpPr>
          <p:nvPr/>
        </p:nvSpPr>
        <p:spPr>
          <a:xfrm>
            <a:off x="8496300" y="173355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4ED8A9-B200-4A4F-B09B-B976FE0DACDF}"/>
              </a:ext>
            </a:extLst>
          </p:cNvPr>
          <p:cNvSpPr>
            <a:spLocks noGrp="1"/>
          </p:cNvSpPr>
          <p:nvPr/>
        </p:nvSpPr>
        <p:spPr>
          <a:xfrm>
            <a:off x="9296400" y="176212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PRECIES WERKEN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0BFC12B7-031A-4D52-B329-2D0C5CFC25B7}"/>
              </a:ext>
            </a:extLst>
          </p:cNvPr>
          <p:cNvSpPr>
            <a:spLocks noGrp="1"/>
          </p:cNvSpPr>
          <p:nvPr/>
        </p:nvSpPr>
        <p:spPr>
          <a:xfrm>
            <a:off x="647700" y="371475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FFFFFF">
              <a:alpha val="8627"/>
            </a:srgbClr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AD571305-15BF-4713-9151-C6C8B98629BC}"/>
              </a:ext>
            </a:extLst>
          </p:cNvPr>
          <p:cNvSpPr>
            <a:spLocks noGrp="1"/>
          </p:cNvSpPr>
          <p:nvPr/>
        </p:nvSpPr>
        <p:spPr>
          <a:xfrm>
            <a:off x="838200" y="392430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9309785E-AE79-41F5-A0B2-9CC9FDAA6C56}"/>
              </a:ext>
            </a:extLst>
          </p:cNvPr>
          <p:cNvSpPr>
            <a:spLocks noGrp="1"/>
          </p:cNvSpPr>
          <p:nvPr/>
        </p:nvSpPr>
        <p:spPr>
          <a:xfrm>
            <a:off x="838200" y="392430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037B612-6AE4-4F03-B1F0-686D4F8037ED}"/>
              </a:ext>
            </a:extLst>
          </p:cNvPr>
          <p:cNvSpPr>
            <a:spLocks noGrp="1"/>
          </p:cNvSpPr>
          <p:nvPr/>
        </p:nvSpPr>
        <p:spPr>
          <a:xfrm>
            <a:off x="1638300" y="395287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MATERIALEN ONTDEKKEN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4A3AF9EA-2B54-45B7-A263-42B6AADB9C80}"/>
              </a:ext>
            </a:extLst>
          </p:cNvPr>
          <p:cNvSpPr>
            <a:spLocks noGrp="1"/>
          </p:cNvSpPr>
          <p:nvPr/>
        </p:nvSpPr>
        <p:spPr>
          <a:xfrm>
            <a:off x="4476750" y="371475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C9B9A7"/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6E67819F-E8D9-4E25-8295-987676D3BEDF}"/>
              </a:ext>
            </a:extLst>
          </p:cNvPr>
          <p:cNvSpPr>
            <a:spLocks noGrp="1"/>
          </p:cNvSpPr>
          <p:nvPr/>
        </p:nvSpPr>
        <p:spPr>
          <a:xfrm>
            <a:off x="4667250" y="392430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724468A1-557E-47AD-BD4D-E6FCB9C1EE0C}"/>
              </a:ext>
            </a:extLst>
          </p:cNvPr>
          <p:cNvSpPr>
            <a:spLocks noGrp="1"/>
          </p:cNvSpPr>
          <p:nvPr/>
        </p:nvSpPr>
        <p:spPr>
          <a:xfrm>
            <a:off x="4667250" y="392430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EC595C34-6F2F-4E9E-9062-2400D2495A96}"/>
              </a:ext>
            </a:extLst>
          </p:cNvPr>
          <p:cNvSpPr>
            <a:spLocks noGrp="1"/>
          </p:cNvSpPr>
          <p:nvPr/>
        </p:nvSpPr>
        <p:spPr>
          <a:xfrm>
            <a:off x="5467350" y="395287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AANPAKKEN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4D232578-2FCD-4B68-8894-BD2ECF6EDAE5}"/>
              </a:ext>
            </a:extLst>
          </p:cNvPr>
          <p:cNvSpPr>
            <a:spLocks noGrp="1"/>
          </p:cNvSpPr>
          <p:nvPr/>
        </p:nvSpPr>
        <p:spPr>
          <a:xfrm>
            <a:off x="8305800" y="3714750"/>
            <a:ext cx="3238500" cy="1619250"/>
          </a:xfrm>
          <a:prstGeom prst="roundRect">
            <a:avLst>
              <a:gd name="adj" fmla="val 9412"/>
            </a:avLst>
          </a:prstGeom>
          <a:solidFill>
            <a:srgbClr val="FFFFFF">
              <a:alpha val="8627"/>
            </a:srgbClr>
          </a:solidFill>
          <a:ln w="9525">
            <a:solidFill>
              <a:srgbClr val="FFFFFF">
                <a:alpha val="20000"/>
              </a:srgb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7B6B8834-3F18-4CA0-8C19-65BFA2E3935A}"/>
              </a:ext>
            </a:extLst>
          </p:cNvPr>
          <p:cNvSpPr>
            <a:spLocks noGrp="1"/>
          </p:cNvSpPr>
          <p:nvPr/>
        </p:nvSpPr>
        <p:spPr>
          <a:xfrm>
            <a:off x="8496300" y="392430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20847F42-B380-43D7-B1D5-FA0FA7489002}"/>
              </a:ext>
            </a:extLst>
          </p:cNvPr>
          <p:cNvSpPr>
            <a:spLocks noGrp="1"/>
          </p:cNvSpPr>
          <p:nvPr/>
        </p:nvSpPr>
        <p:spPr>
          <a:xfrm>
            <a:off x="8496300" y="3924300"/>
            <a:ext cx="666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AC603CA3-B51D-4BE1-99C0-26325C10700A}"/>
              </a:ext>
            </a:extLst>
          </p:cNvPr>
          <p:cNvSpPr>
            <a:spLocks noGrp="1"/>
          </p:cNvSpPr>
          <p:nvPr/>
        </p:nvSpPr>
        <p:spPr>
          <a:xfrm>
            <a:off x="9296400" y="3952875"/>
            <a:ext cx="201930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ZIEN WAT JE MAAKT</a:t>
            </a:r>
          </a:p>
        </p:txBody>
      </p:sp>
    </p:spTree>
    <p:extLst>
      <p:ext uri="{BB962C8B-B14F-4D97-AF65-F5344CB8AC3E}">
        <p14:creationId xmlns:p14="http://schemas.microsoft.com/office/powerpoint/2010/main" val="23852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C67F321F-F5F2-AD49-D342-BAEA5AD522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84058"/>
            <a:ext cx="12192000" cy="812800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D890D8D0-4C16-4E4E-B763-044168216763}"/>
              </a:ext>
            </a:extLst>
          </p:cNvPr>
          <p:cNvSpPr>
            <a:spLocks noGrp="1"/>
          </p:cNvSpPr>
          <p:nvPr/>
        </p:nvSpPr>
        <p:spPr>
          <a:xfrm>
            <a:off x="590550" y="361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Leren én werken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77CA68A-B224-4F00-B98B-104F08364BF6}"/>
              </a:ext>
            </a:extLst>
          </p:cNvPr>
          <p:cNvSpPr>
            <a:spLocks noGrp="1"/>
          </p:cNvSpPr>
          <p:nvPr/>
        </p:nvSpPr>
        <p:spPr>
          <a:xfrm>
            <a:off x="609600" y="962025"/>
            <a:ext cx="10001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73B73"/>
                </a:solidFill>
                <a:latin typeface="Arial"/>
                <a:ea typeface="Arial"/>
                <a:cs typeface="Arial"/>
              </a:rPr>
              <a:t>Je leert het vak vooral door het te doen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2F619A32-F13C-4B80-929A-49AE9D9AD286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857250" cy="66675"/>
          </a:xfrm>
          <a:prstGeom prst="roundRect">
            <a:avLst>
              <a:gd name="adj" fmla="val 50000"/>
            </a:avLst>
          </a:prstGeom>
          <a:solidFill>
            <a:srgbClr val="F4C51C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0D1ABBFD-B3E4-48D6-9300-F4C0F3DACCD8}"/>
              </a:ext>
            </a:extLst>
          </p:cNvPr>
          <p:cNvSpPr>
            <a:spLocks noGrp="1"/>
          </p:cNvSpPr>
          <p:nvPr/>
        </p:nvSpPr>
        <p:spPr>
          <a:xfrm>
            <a:off x="714375" y="1952625"/>
            <a:ext cx="6286500" cy="2857500"/>
          </a:xfrm>
          <a:prstGeom prst="roundRect">
            <a:avLst>
              <a:gd name="adj" fmla="val 6667"/>
            </a:avLst>
          </a:prstGeom>
          <a:solidFill>
            <a:srgbClr val="073B73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8F3753D-CCF2-4D88-918E-7A8010220451}"/>
              </a:ext>
            </a:extLst>
          </p:cNvPr>
          <p:cNvSpPr>
            <a:spLocks noGrp="1"/>
          </p:cNvSpPr>
          <p:nvPr/>
        </p:nvSpPr>
        <p:spPr>
          <a:xfrm>
            <a:off x="1095375" y="2190750"/>
            <a:ext cx="16192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69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E98B3A9-8464-4628-BC1A-44A13036AEF2}"/>
              </a:ext>
            </a:extLst>
          </p:cNvPr>
          <p:cNvSpPr>
            <a:spLocks noGrp="1"/>
          </p:cNvSpPr>
          <p:nvPr/>
        </p:nvSpPr>
        <p:spPr>
          <a:xfrm>
            <a:off x="2857500" y="2305050"/>
            <a:ext cx="3619500" cy="1190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DAGEN</a:t>
            </a:r>
          </a:p>
          <a:p>
            <a:pPr algn="l"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WERKEN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C4FEF4CE-32D5-4A40-BB84-D70DFF547F13}"/>
              </a:ext>
            </a:extLst>
          </p:cNvPr>
          <p:cNvSpPr>
            <a:spLocks noGrp="1"/>
          </p:cNvSpPr>
          <p:nvPr/>
        </p:nvSpPr>
        <p:spPr>
          <a:xfrm>
            <a:off x="7239000" y="1952625"/>
            <a:ext cx="4095750" cy="2857500"/>
          </a:xfrm>
          <a:prstGeom prst="roundRect">
            <a:avLst>
              <a:gd name="adj" fmla="val 6667"/>
            </a:avLst>
          </a:prstGeom>
          <a:solidFill>
            <a:srgbClr val="EFF4F7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D4491AD-5362-49E0-A727-819E3331490D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1428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690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4943A43-C3D5-4F5C-8D09-521A9B26BE42}"/>
              </a:ext>
            </a:extLst>
          </p:cNvPr>
          <p:cNvSpPr>
            <a:spLocks noGrp="1"/>
          </p:cNvSpPr>
          <p:nvPr/>
        </p:nvSpPr>
        <p:spPr>
          <a:xfrm>
            <a:off x="8858250" y="2305050"/>
            <a:ext cx="2095500" cy="1190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DAG</a:t>
            </a:r>
          </a:p>
          <a:p>
            <a:pPr algn="l">
              <a:defRPr sz="3000" b="1">
                <a:solidFill>
                  <a:srgbClr val="073B73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73B73"/>
                </a:solidFill>
                <a:latin typeface="Arial"/>
                <a:ea typeface="Arial"/>
                <a:cs typeface="Arial"/>
              </a:rPr>
              <a:t>SCHOOL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726168A-9074-4E24-91C6-F681483A8F7C}"/>
              </a:ext>
            </a:extLst>
          </p:cNvPr>
          <p:cNvSpPr>
            <a:spLocks noGrp="1"/>
          </p:cNvSpPr>
          <p:nvPr/>
        </p:nvSpPr>
        <p:spPr>
          <a:xfrm>
            <a:off x="1714500" y="5334000"/>
            <a:ext cx="8763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1026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63B"/>
                </a:solidFill>
                <a:latin typeface="Arial"/>
                <a:ea typeface="Arial"/>
                <a:cs typeface="Arial"/>
              </a:rPr>
              <a:t>Je werkt bij een erkend leerbedrijf</a:t>
            </a:r>
          </a:p>
        </p:txBody>
      </p:sp>
    </p:spTree>
    <p:extLst>
      <p:ext uri="{BB962C8B-B14F-4D97-AF65-F5344CB8AC3E}">
        <p14:creationId xmlns:p14="http://schemas.microsoft.com/office/powerpoint/2010/main" val="700708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Afbouwprofs Natuursteenbewerker">
            <a:hlinkClick r:id="" action="ppaction://media"/>
            <a:extLst>
              <a:ext uri="{FF2B5EF4-FFF2-40B4-BE49-F238E27FC236}">
                <a16:creationId xmlns:a16="http://schemas.microsoft.com/office/drawing/2014/main" id="{6B27C0DB-81A4-B89F-1B8C-C6D79714F5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16091FCD-AB45-4034-9C67-C5E43CE72C72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5334000" cy="6858000"/>
          </a:xfrm>
          <a:prstGeom prst="rect">
            <a:avLst/>
          </a:prstGeom>
          <a:solidFill>
            <a:srgbClr val="082E55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EFC9060-F494-4FC6-891E-5411C9E4B591}"/>
              </a:ext>
            </a:extLst>
          </p:cNvPr>
          <p:cNvSpPr>
            <a:spLocks noGrp="1"/>
          </p:cNvSpPr>
          <p:nvPr/>
        </p:nvSpPr>
        <p:spPr>
          <a:xfrm>
            <a:off x="7334250" y="552450"/>
            <a:ext cx="428625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43" lnSpcReduction="10000"/>
          </a:bodyPr>
          <a:lstStyle/>
          <a:p>
            <a:pPr algn="l"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MISSCHIEN IETS</a:t>
            </a:r>
          </a:p>
          <a:p>
            <a:pPr algn="l"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VOOR JOU?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62ABDEA-EAF4-4E50-BE2D-A3EADF3873D8}"/>
              </a:ext>
            </a:extLst>
          </p:cNvPr>
          <p:cNvSpPr>
            <a:spLocks noGrp="1"/>
          </p:cNvSpPr>
          <p:nvPr/>
        </p:nvSpPr>
        <p:spPr>
          <a:xfrm>
            <a:off x="7353300" y="1762125"/>
            <a:ext cx="4238625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Mooi materiaal</a:t>
            </a:r>
          </a:p>
          <a:p>
            <a:pPr algn="l">
              <a:defRPr sz="19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Echt vakmanschap</a:t>
            </a:r>
          </a:p>
          <a:p>
            <a:pPr algn="l">
              <a:defRPr sz="19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Werk waar je trots op kunt zijn</a:t>
            </a: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381875" y="3333750"/>
            <a:ext cx="1809750" cy="180975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BC9C3E45-7C47-494C-93FC-B39CCE01149D}"/>
              </a:ext>
            </a:extLst>
          </p:cNvPr>
          <p:cNvSpPr>
            <a:spLocks noGrp="1"/>
          </p:cNvSpPr>
          <p:nvPr/>
        </p:nvSpPr>
        <p:spPr>
          <a:xfrm>
            <a:off x="7381875" y="5143500"/>
            <a:ext cx="3905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afbouwprofs.nl/opleiding-natuursteenbewerker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D230B10-9526-4A07-96B7-0DA2E2D10A1C}"/>
              </a:ext>
            </a:extLst>
          </p:cNvPr>
          <p:cNvSpPr>
            <a:spLocks noGrp="1"/>
          </p:cNvSpPr>
          <p:nvPr/>
        </p:nvSpPr>
        <p:spPr>
          <a:xfrm>
            <a:off x="7381875" y="5810250"/>
            <a:ext cx="20955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4C51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4C51C"/>
                </a:solidFill>
                <a:latin typeface="Arial"/>
                <a:ea typeface="Arial"/>
                <a:cs typeface="Arial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12211839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1168</Words>
  <Application>Microsoft Macintosh PowerPoint</Application>
  <DocSecurity>0</DocSecurity>
  <PresentationFormat>Breedbeeld</PresentationFormat>
  <Paragraphs>250</Paragraphs>
  <Slides>25</Slides>
  <Notes>25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8" baseType="lpstr">
      <vt:lpstr>Arial</vt:lpstr>
      <vt:lpstr>Calibri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NOA | Jolanda Reede</cp:lastModifiedBy>
  <cp:revision>6</cp:revision>
  <cp:lastPrinted>2026-10-01T11:45:57Z</cp:lastPrinted>
  <dcterms:created xsi:type="dcterms:W3CDTF">2026-09-15T11:17:20Z</dcterms:created>
  <dcterms:modified xsi:type="dcterms:W3CDTF">2026-10-05T13:41:50Z</dcterms:modified>
</cp:coreProperties>
</file>